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Lst>
  <p:notesMasterIdLst>
    <p:notesMasterId r:id="rId40"/>
  </p:notesMasterIdLst>
  <p:sldIdLst>
    <p:sldId id="256" r:id="rId2"/>
    <p:sldId id="310" r:id="rId3"/>
    <p:sldId id="337" r:id="rId4"/>
    <p:sldId id="317" r:id="rId5"/>
    <p:sldId id="312" r:id="rId6"/>
    <p:sldId id="313" r:id="rId7"/>
    <p:sldId id="325" r:id="rId8"/>
    <p:sldId id="315" r:id="rId9"/>
    <p:sldId id="316" r:id="rId10"/>
    <p:sldId id="322" r:id="rId11"/>
    <p:sldId id="329" r:id="rId12"/>
    <p:sldId id="321" r:id="rId13"/>
    <p:sldId id="319" r:id="rId14"/>
    <p:sldId id="320" r:id="rId15"/>
    <p:sldId id="323" r:id="rId16"/>
    <p:sldId id="324" r:id="rId17"/>
    <p:sldId id="327" r:id="rId18"/>
    <p:sldId id="330" r:id="rId19"/>
    <p:sldId id="328" r:id="rId20"/>
    <p:sldId id="331" r:id="rId21"/>
    <p:sldId id="332" r:id="rId22"/>
    <p:sldId id="333" r:id="rId23"/>
    <p:sldId id="334" r:id="rId24"/>
    <p:sldId id="335" r:id="rId25"/>
    <p:sldId id="349" r:id="rId26"/>
    <p:sldId id="338" r:id="rId27"/>
    <p:sldId id="336" r:id="rId28"/>
    <p:sldId id="339" r:id="rId29"/>
    <p:sldId id="340" r:id="rId30"/>
    <p:sldId id="341" r:id="rId31"/>
    <p:sldId id="342" r:id="rId32"/>
    <p:sldId id="343" r:id="rId33"/>
    <p:sldId id="347" r:id="rId34"/>
    <p:sldId id="344" r:id="rId35"/>
    <p:sldId id="348" r:id="rId36"/>
    <p:sldId id="308" r:id="rId37"/>
    <p:sldId id="345" r:id="rId38"/>
    <p:sldId id="314" r:id="rId39"/>
  </p:sldIdLst>
  <p:sldSz cx="12192000" cy="6858000"/>
  <p:notesSz cx="6858000" cy="9144000"/>
  <p:embeddedFontLst>
    <p:embeddedFont>
      <p:font typeface="Dijkstra" pitchFamily="2" charset="0"/>
      <p:regular r:id="rId41"/>
    </p:embeddedFont>
    <p:embeddedFont>
      <p:font typeface="Verdana" panose="020B0604030504040204" pitchFamily="34" charset="0"/>
      <p:regular r:id="rId42"/>
      <p:bold r:id="rId43"/>
      <p:italic r:id="rId44"/>
      <p:boldItalic r:id="rId45"/>
    </p:embeddedFont>
  </p:embeddedFontLst>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BFEF0"/>
    <a:srgbClr val="EEEEF0"/>
    <a:srgbClr val="FCFCFC"/>
    <a:srgbClr val="FAFAFA"/>
    <a:srgbClr val="F4F4F6"/>
    <a:srgbClr val="EEEEEE"/>
    <a:srgbClr val="F7F7F7"/>
    <a:srgbClr val="F6F6F8"/>
    <a:srgbClr val="10B4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73" autoAdjust="0"/>
  </p:normalViewPr>
  <p:slideViewPr>
    <p:cSldViewPr snapToGrid="0">
      <p:cViewPr varScale="1">
        <p:scale>
          <a:sx n="105" d="100"/>
          <a:sy n="105" d="100"/>
        </p:scale>
        <p:origin x="83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41B31C-C14A-40C2-9039-CD423167FB39}" type="datetimeFigureOut">
              <a:rPr lang="en-NL" smtClean="0"/>
              <a:t>02/04/2026</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2DAA06-7A27-4C6E-8B4E-6DAF781ACBAF}" type="slidenum">
              <a:rPr lang="en-NL" smtClean="0"/>
              <a:t>‹#›</a:t>
            </a:fld>
            <a:endParaRPr lang="en-NL"/>
          </a:p>
        </p:txBody>
      </p:sp>
    </p:spTree>
    <p:extLst>
      <p:ext uri="{BB962C8B-B14F-4D97-AF65-F5344CB8AC3E}">
        <p14:creationId xmlns:p14="http://schemas.microsoft.com/office/powerpoint/2010/main" val="3240914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822DAA06-7A27-4C6E-8B4E-6DAF781ACBAF}" type="slidenum">
              <a:rPr lang="en-NL" smtClean="0"/>
              <a:t>4</a:t>
            </a:fld>
            <a:endParaRPr lang="en-NL"/>
          </a:p>
        </p:txBody>
      </p:sp>
    </p:spTree>
    <p:extLst>
      <p:ext uri="{BB962C8B-B14F-4D97-AF65-F5344CB8AC3E}">
        <p14:creationId xmlns:p14="http://schemas.microsoft.com/office/powerpoint/2010/main" val="2067252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822DAA06-7A27-4C6E-8B4E-6DAF781ACBAF}" type="slidenum">
              <a:rPr lang="en-NL" smtClean="0"/>
              <a:t>8</a:t>
            </a:fld>
            <a:endParaRPr lang="en-NL"/>
          </a:p>
        </p:txBody>
      </p:sp>
    </p:spTree>
    <p:extLst>
      <p:ext uri="{BB962C8B-B14F-4D97-AF65-F5344CB8AC3E}">
        <p14:creationId xmlns:p14="http://schemas.microsoft.com/office/powerpoint/2010/main" val="944664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17EFF-3DB9-3527-B539-C0B0250A68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2B38AA-9064-6313-90D2-0173043323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E23901-9E08-412C-948E-21A07C2E8A78}"/>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C034DB0F-96DD-B13B-AA2E-8CD5C66E3681}"/>
              </a:ext>
            </a:extLst>
          </p:cNvPr>
          <p:cNvSpPr>
            <a:spLocks noGrp="1"/>
          </p:cNvSpPr>
          <p:nvPr>
            <p:ph type="sldNum" sz="quarter" idx="5"/>
          </p:nvPr>
        </p:nvSpPr>
        <p:spPr/>
        <p:txBody>
          <a:bodyPr/>
          <a:lstStyle/>
          <a:p>
            <a:fld id="{822DAA06-7A27-4C6E-8B4E-6DAF781ACBAF}" type="slidenum">
              <a:rPr lang="en-NL" smtClean="0"/>
              <a:t>12</a:t>
            </a:fld>
            <a:endParaRPr lang="en-NL"/>
          </a:p>
        </p:txBody>
      </p:sp>
    </p:spTree>
    <p:extLst>
      <p:ext uri="{BB962C8B-B14F-4D97-AF65-F5344CB8AC3E}">
        <p14:creationId xmlns:p14="http://schemas.microsoft.com/office/powerpoint/2010/main" val="2231251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1ADD2-57F8-4FE6-5382-6866318B51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E98E67-6535-800F-C998-04241F2269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5AB4CC-DDF7-AED3-F7FD-14F1FB38C4B6}"/>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37FBE9B9-1461-F274-CB25-F890D7130720}"/>
              </a:ext>
            </a:extLst>
          </p:cNvPr>
          <p:cNvSpPr>
            <a:spLocks noGrp="1"/>
          </p:cNvSpPr>
          <p:nvPr>
            <p:ph type="sldNum" sz="quarter" idx="5"/>
          </p:nvPr>
        </p:nvSpPr>
        <p:spPr/>
        <p:txBody>
          <a:bodyPr/>
          <a:lstStyle/>
          <a:p>
            <a:fld id="{822DAA06-7A27-4C6E-8B4E-6DAF781ACBAF}" type="slidenum">
              <a:rPr lang="en-NL" smtClean="0"/>
              <a:t>19</a:t>
            </a:fld>
            <a:endParaRPr lang="en-NL"/>
          </a:p>
        </p:txBody>
      </p:sp>
    </p:spTree>
    <p:extLst>
      <p:ext uri="{BB962C8B-B14F-4D97-AF65-F5344CB8AC3E}">
        <p14:creationId xmlns:p14="http://schemas.microsoft.com/office/powerpoint/2010/main" val="2248726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EE461-F84A-14A4-11BE-A634FC58A4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5651E9-5FB3-5BF4-51C0-F321CF5A4B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E9D829-B144-5AF0-F2A4-4BA840B1A309}"/>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B082B9D4-4EFD-4AC5-97C0-95AFDC438E7E}"/>
              </a:ext>
            </a:extLst>
          </p:cNvPr>
          <p:cNvSpPr>
            <a:spLocks noGrp="1"/>
          </p:cNvSpPr>
          <p:nvPr>
            <p:ph type="sldNum" sz="quarter" idx="5"/>
          </p:nvPr>
        </p:nvSpPr>
        <p:spPr/>
        <p:txBody>
          <a:bodyPr/>
          <a:lstStyle/>
          <a:p>
            <a:fld id="{822DAA06-7A27-4C6E-8B4E-6DAF781ACBAF}" type="slidenum">
              <a:rPr lang="en-NL" smtClean="0"/>
              <a:t>23</a:t>
            </a:fld>
            <a:endParaRPr lang="en-NL"/>
          </a:p>
        </p:txBody>
      </p:sp>
    </p:spTree>
    <p:extLst>
      <p:ext uri="{BB962C8B-B14F-4D97-AF65-F5344CB8AC3E}">
        <p14:creationId xmlns:p14="http://schemas.microsoft.com/office/powerpoint/2010/main" val="2895005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238C7-3ABE-0AB1-0CC0-FA9A230C00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ABA6A3-69D5-5A03-7E6D-124F06F994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D269FE-1562-58F4-0CF6-7CECEB143E16}"/>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02AF4758-9CEF-74FE-8F67-C0AC225AC848}"/>
              </a:ext>
            </a:extLst>
          </p:cNvPr>
          <p:cNvSpPr>
            <a:spLocks noGrp="1"/>
          </p:cNvSpPr>
          <p:nvPr>
            <p:ph type="sldNum" sz="quarter" idx="5"/>
          </p:nvPr>
        </p:nvSpPr>
        <p:spPr/>
        <p:txBody>
          <a:bodyPr/>
          <a:lstStyle/>
          <a:p>
            <a:fld id="{822DAA06-7A27-4C6E-8B4E-6DAF781ACBAF}" type="slidenum">
              <a:rPr lang="en-NL" smtClean="0"/>
              <a:t>30</a:t>
            </a:fld>
            <a:endParaRPr lang="en-NL"/>
          </a:p>
        </p:txBody>
      </p:sp>
    </p:spTree>
    <p:extLst>
      <p:ext uri="{BB962C8B-B14F-4D97-AF65-F5344CB8AC3E}">
        <p14:creationId xmlns:p14="http://schemas.microsoft.com/office/powerpoint/2010/main" val="24865174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l="-37000" r="-3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6A14C-1392-F310-3667-1391DDFECE65}"/>
              </a:ext>
            </a:extLst>
          </p:cNvPr>
          <p:cNvSpPr>
            <a:spLocks noGrp="1"/>
          </p:cNvSpPr>
          <p:nvPr>
            <p:ph type="ctrTitle"/>
          </p:nvPr>
        </p:nvSpPr>
        <p:spPr>
          <a:xfrm>
            <a:off x="1524000" y="1122363"/>
            <a:ext cx="9144000" cy="3725360"/>
          </a:xfrm>
        </p:spPr>
        <p:txBody>
          <a:bodyPr anchor="ctr" anchorCtr="0"/>
          <a:lstStyle>
            <a:lvl1pPr algn="ctr">
              <a:defRPr sz="4400">
                <a:solidFill>
                  <a:schemeClr val="bg1"/>
                </a:solidFill>
              </a:defRPr>
            </a:lvl1pPr>
          </a:lstStyle>
          <a:p>
            <a:r>
              <a:rPr lang="en-US" dirty="0"/>
              <a:t>Click to edit Master title style</a:t>
            </a:r>
            <a:endParaRPr lang="en-NL" dirty="0"/>
          </a:p>
        </p:txBody>
      </p:sp>
      <p:sp>
        <p:nvSpPr>
          <p:cNvPr id="3" name="Subtitle 2">
            <a:extLst>
              <a:ext uri="{FF2B5EF4-FFF2-40B4-BE49-F238E27FC236}">
                <a16:creationId xmlns:a16="http://schemas.microsoft.com/office/drawing/2014/main" id="{42920FCA-1CCD-B909-BD01-B4F4D08E4768}"/>
              </a:ext>
            </a:extLst>
          </p:cNvPr>
          <p:cNvSpPr>
            <a:spLocks noGrp="1"/>
          </p:cNvSpPr>
          <p:nvPr>
            <p:ph type="subTitle" idx="1"/>
          </p:nvPr>
        </p:nvSpPr>
        <p:spPr>
          <a:xfrm>
            <a:off x="1524000" y="4950896"/>
            <a:ext cx="9144000" cy="113503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L"/>
          </a:p>
        </p:txBody>
      </p:sp>
      <p:sp>
        <p:nvSpPr>
          <p:cNvPr id="4" name="Date Placeholder 3">
            <a:extLst>
              <a:ext uri="{FF2B5EF4-FFF2-40B4-BE49-F238E27FC236}">
                <a16:creationId xmlns:a16="http://schemas.microsoft.com/office/drawing/2014/main" id="{402EF939-E1A4-A063-31EB-23A4167F18B6}"/>
              </a:ext>
            </a:extLst>
          </p:cNvPr>
          <p:cNvSpPr>
            <a:spLocks noGrp="1"/>
          </p:cNvSpPr>
          <p:nvPr>
            <p:ph type="dt" sz="half" idx="10"/>
          </p:nvPr>
        </p:nvSpPr>
        <p:spPr/>
        <p:txBody>
          <a:bodyPr/>
          <a:lstStyle/>
          <a:p>
            <a:fld id="{475DA01B-CEB9-451C-B98E-3C5C9FC52EAB}" type="datetime8">
              <a:rPr lang="en-NL" smtClean="0"/>
              <a:t>02/04/2026 14:59</a:t>
            </a:fld>
            <a:endParaRPr lang="en-NL"/>
          </a:p>
        </p:txBody>
      </p:sp>
      <p:sp>
        <p:nvSpPr>
          <p:cNvPr id="5" name="Footer Placeholder 4">
            <a:extLst>
              <a:ext uri="{FF2B5EF4-FFF2-40B4-BE49-F238E27FC236}">
                <a16:creationId xmlns:a16="http://schemas.microsoft.com/office/drawing/2014/main" id="{B423DFA9-1FA0-FD73-B681-21D532E17052}"/>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5AB72AA5-6762-B4DB-264F-D7B177EB8E0C}"/>
              </a:ext>
            </a:extLst>
          </p:cNvPr>
          <p:cNvSpPr>
            <a:spLocks noGrp="1"/>
          </p:cNvSpPr>
          <p:nvPr>
            <p:ph type="sldNum" sz="quarter" idx="12"/>
          </p:nvPr>
        </p:nvSpPr>
        <p:spPr/>
        <p:txBody>
          <a:bodyPr/>
          <a:lstStyle/>
          <a:p>
            <a:fld id="{330C634A-1516-4948-B43C-85010BF681C0}" type="slidenum">
              <a:rPr lang="en-NL" smtClean="0"/>
              <a:t>‹#›</a:t>
            </a:fld>
            <a:endParaRPr lang="en-NL"/>
          </a:p>
        </p:txBody>
      </p:sp>
      <p:sp useBgFill="1">
        <p:nvSpPr>
          <p:cNvPr id="7" name="Rectangle 6">
            <a:extLst>
              <a:ext uri="{FF2B5EF4-FFF2-40B4-BE49-F238E27FC236}">
                <a16:creationId xmlns:a16="http://schemas.microsoft.com/office/drawing/2014/main" id="{03384ADC-AA86-3DD7-0745-B707FD119E89}"/>
              </a:ext>
            </a:extLst>
          </p:cNvPr>
          <p:cNvSpPr/>
          <p:nvPr userDrawn="1"/>
        </p:nvSpPr>
        <p:spPr>
          <a:xfrm>
            <a:off x="10420709" y="6356350"/>
            <a:ext cx="1013909" cy="36512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useBgFill="1">
        <p:nvSpPr>
          <p:cNvPr id="10" name="Rectangle 9">
            <a:extLst>
              <a:ext uri="{FF2B5EF4-FFF2-40B4-BE49-F238E27FC236}">
                <a16:creationId xmlns:a16="http://schemas.microsoft.com/office/drawing/2014/main" id="{0715D8BF-C28D-F4D8-57C9-1849957B45A1}"/>
              </a:ext>
            </a:extLst>
          </p:cNvPr>
          <p:cNvSpPr/>
          <p:nvPr userDrawn="1"/>
        </p:nvSpPr>
        <p:spPr>
          <a:xfrm>
            <a:off x="0" y="5606473"/>
            <a:ext cx="923636" cy="113503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343119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CED772-9D60-C26F-6ABF-BEED8A7F29B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L"/>
          </a:p>
        </p:txBody>
      </p:sp>
      <p:sp>
        <p:nvSpPr>
          <p:cNvPr id="3" name="Vertical Text Placeholder 2">
            <a:extLst>
              <a:ext uri="{FF2B5EF4-FFF2-40B4-BE49-F238E27FC236}">
                <a16:creationId xmlns:a16="http://schemas.microsoft.com/office/drawing/2014/main" id="{4FCE3555-AA92-CDD9-3B64-AFBBB65227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2CEE270E-06C8-6387-FF53-B5A59856ECBF}"/>
              </a:ext>
            </a:extLst>
          </p:cNvPr>
          <p:cNvSpPr>
            <a:spLocks noGrp="1"/>
          </p:cNvSpPr>
          <p:nvPr>
            <p:ph type="dt" sz="half" idx="10"/>
          </p:nvPr>
        </p:nvSpPr>
        <p:spPr/>
        <p:txBody>
          <a:bodyPr/>
          <a:lstStyle/>
          <a:p>
            <a:fld id="{B74AE09A-63BD-455D-9938-4CC723068626}" type="datetime8">
              <a:rPr lang="en-NL" smtClean="0"/>
              <a:t>02/04/2026 14:59</a:t>
            </a:fld>
            <a:endParaRPr lang="en-NL"/>
          </a:p>
        </p:txBody>
      </p:sp>
      <p:sp>
        <p:nvSpPr>
          <p:cNvPr id="5" name="Footer Placeholder 4">
            <a:extLst>
              <a:ext uri="{FF2B5EF4-FFF2-40B4-BE49-F238E27FC236}">
                <a16:creationId xmlns:a16="http://schemas.microsoft.com/office/drawing/2014/main" id="{0E77F947-53FD-C618-DBCF-CB0865349CE6}"/>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1EBFBDA5-C9A0-3B31-C27E-12D69AE7630A}"/>
              </a:ext>
            </a:extLst>
          </p:cNvPr>
          <p:cNvSpPr>
            <a:spLocks noGrp="1"/>
          </p:cNvSpPr>
          <p:nvPr>
            <p:ph type="sldNum" sz="quarter" idx="12"/>
          </p:nvPr>
        </p:nvSpPr>
        <p:spPr/>
        <p:txBody>
          <a:bodyPr/>
          <a:lstStyle/>
          <a:p>
            <a:fld id="{330C634A-1516-4948-B43C-85010BF681C0}" type="slidenum">
              <a:rPr lang="en-NL" smtClean="0"/>
              <a:t>‹#›</a:t>
            </a:fld>
            <a:endParaRPr lang="en-NL"/>
          </a:p>
        </p:txBody>
      </p:sp>
    </p:spTree>
    <p:extLst>
      <p:ext uri="{BB962C8B-B14F-4D97-AF65-F5344CB8AC3E}">
        <p14:creationId xmlns:p14="http://schemas.microsoft.com/office/powerpoint/2010/main" val="1399804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5543E-D140-3194-6891-6B593F4A3A5D}"/>
              </a:ext>
            </a:extLst>
          </p:cNvPr>
          <p:cNvSpPr>
            <a:spLocks noGrp="1"/>
          </p:cNvSpPr>
          <p:nvPr>
            <p:ph type="title"/>
          </p:nvPr>
        </p:nvSpPr>
        <p:spPr/>
        <p:txBody>
          <a:bodyPr/>
          <a:lstStyle/>
          <a:p>
            <a:r>
              <a:rPr lang="en-US"/>
              <a:t>Click to edit Master title style</a:t>
            </a:r>
            <a:endParaRPr lang="en-NL"/>
          </a:p>
        </p:txBody>
      </p:sp>
      <p:sp>
        <p:nvSpPr>
          <p:cNvPr id="3" name="Content Placeholder 2">
            <a:extLst>
              <a:ext uri="{FF2B5EF4-FFF2-40B4-BE49-F238E27FC236}">
                <a16:creationId xmlns:a16="http://schemas.microsoft.com/office/drawing/2014/main" id="{60163F3E-DD20-67D9-82A6-2B0B4A0893A7}"/>
              </a:ext>
            </a:extLst>
          </p:cNvPr>
          <p:cNvSpPr>
            <a:spLocks noGrp="1"/>
          </p:cNvSpPr>
          <p:nvPr>
            <p:ph idx="1"/>
          </p:nvPr>
        </p:nvSpPr>
        <p:spPr/>
        <p:txBody>
          <a:bodyPr/>
          <a:lstStyle>
            <a:lvl4pPr>
              <a:defRPr sz="1200">
                <a:latin typeface="Verdana" panose="020B0604030504040204" pitchFamily="34" charset="0"/>
                <a:ea typeface="Verdana" panose="020B0604030504040204"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CC19F6F-DE95-FA84-87F6-D382EC1CDDAF}"/>
              </a:ext>
            </a:extLst>
          </p:cNvPr>
          <p:cNvSpPr>
            <a:spLocks noGrp="1"/>
          </p:cNvSpPr>
          <p:nvPr>
            <p:ph type="dt" sz="half" idx="10"/>
          </p:nvPr>
        </p:nvSpPr>
        <p:spPr/>
        <p:txBody>
          <a:bodyPr/>
          <a:lstStyle/>
          <a:p>
            <a:fld id="{5210FB39-C5B5-4A0B-97BB-B536AB5A420B}" type="datetime8">
              <a:rPr lang="en-NL" smtClean="0"/>
              <a:t>02/04/2026 14:59</a:t>
            </a:fld>
            <a:endParaRPr lang="en-NL"/>
          </a:p>
        </p:txBody>
      </p:sp>
      <p:sp>
        <p:nvSpPr>
          <p:cNvPr id="5" name="Footer Placeholder 4">
            <a:extLst>
              <a:ext uri="{FF2B5EF4-FFF2-40B4-BE49-F238E27FC236}">
                <a16:creationId xmlns:a16="http://schemas.microsoft.com/office/drawing/2014/main" id="{63D9169A-6EF6-781D-E5B2-7EDF064974F2}"/>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041593BD-C536-293D-2C2A-CBC8EB216249}"/>
              </a:ext>
            </a:extLst>
          </p:cNvPr>
          <p:cNvSpPr>
            <a:spLocks noGrp="1"/>
          </p:cNvSpPr>
          <p:nvPr>
            <p:ph type="sldNum" sz="quarter" idx="12"/>
          </p:nvPr>
        </p:nvSpPr>
        <p:spPr/>
        <p:txBody>
          <a:bodyPr/>
          <a:lstStyle/>
          <a:p>
            <a:fld id="{330C634A-1516-4948-B43C-85010BF681C0}" type="slidenum">
              <a:rPr lang="en-NL" smtClean="0"/>
              <a:t>‹#›</a:t>
            </a:fld>
            <a:endParaRPr lang="en-NL"/>
          </a:p>
        </p:txBody>
      </p:sp>
    </p:spTree>
    <p:extLst>
      <p:ext uri="{BB962C8B-B14F-4D97-AF65-F5344CB8AC3E}">
        <p14:creationId xmlns:p14="http://schemas.microsoft.com/office/powerpoint/2010/main" val="1919539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019E0-56FB-0A12-0FD9-11427BB9370F}"/>
              </a:ext>
            </a:extLst>
          </p:cNvPr>
          <p:cNvSpPr>
            <a:spLocks noGrp="1"/>
          </p:cNvSpPr>
          <p:nvPr>
            <p:ph type="title"/>
          </p:nvPr>
        </p:nvSpPr>
        <p:spPr/>
        <p:txBody>
          <a:bodyPr/>
          <a:lstStyle/>
          <a:p>
            <a:r>
              <a:rPr lang="en-US"/>
              <a:t>Click to edit Master title style</a:t>
            </a:r>
            <a:endParaRPr lang="en-NL"/>
          </a:p>
        </p:txBody>
      </p:sp>
      <p:sp>
        <p:nvSpPr>
          <p:cNvPr id="3" name="Content Placeholder 2">
            <a:extLst>
              <a:ext uri="{FF2B5EF4-FFF2-40B4-BE49-F238E27FC236}">
                <a16:creationId xmlns:a16="http://schemas.microsoft.com/office/drawing/2014/main" id="{BAE3C328-A952-122D-1B77-497EF17CC5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Content Placeholder 3">
            <a:extLst>
              <a:ext uri="{FF2B5EF4-FFF2-40B4-BE49-F238E27FC236}">
                <a16:creationId xmlns:a16="http://schemas.microsoft.com/office/drawing/2014/main" id="{A7D79624-58E7-C044-3C4D-66C3B2096D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Date Placeholder 4">
            <a:extLst>
              <a:ext uri="{FF2B5EF4-FFF2-40B4-BE49-F238E27FC236}">
                <a16:creationId xmlns:a16="http://schemas.microsoft.com/office/drawing/2014/main" id="{D861103F-1F8A-61A1-61AD-23CD771D56DA}"/>
              </a:ext>
            </a:extLst>
          </p:cNvPr>
          <p:cNvSpPr>
            <a:spLocks noGrp="1"/>
          </p:cNvSpPr>
          <p:nvPr>
            <p:ph type="dt" sz="half" idx="10"/>
          </p:nvPr>
        </p:nvSpPr>
        <p:spPr/>
        <p:txBody>
          <a:bodyPr/>
          <a:lstStyle/>
          <a:p>
            <a:fld id="{0BB2E142-0AE3-47B8-8997-7358F41A55BD}" type="datetime8">
              <a:rPr lang="en-NL" smtClean="0"/>
              <a:t>02/04/2026 14:59</a:t>
            </a:fld>
            <a:endParaRPr lang="en-NL"/>
          </a:p>
        </p:txBody>
      </p:sp>
      <p:sp>
        <p:nvSpPr>
          <p:cNvPr id="6" name="Footer Placeholder 5">
            <a:extLst>
              <a:ext uri="{FF2B5EF4-FFF2-40B4-BE49-F238E27FC236}">
                <a16:creationId xmlns:a16="http://schemas.microsoft.com/office/drawing/2014/main" id="{FD680332-7A6E-3716-3F88-F43C1BB32A8E}"/>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635211C8-FC69-5B9A-D2DE-140034A8D9DA}"/>
              </a:ext>
            </a:extLst>
          </p:cNvPr>
          <p:cNvSpPr>
            <a:spLocks noGrp="1"/>
          </p:cNvSpPr>
          <p:nvPr>
            <p:ph type="sldNum" sz="quarter" idx="12"/>
          </p:nvPr>
        </p:nvSpPr>
        <p:spPr/>
        <p:txBody>
          <a:bodyPr/>
          <a:lstStyle/>
          <a:p>
            <a:fld id="{330C634A-1516-4948-B43C-85010BF681C0}" type="slidenum">
              <a:rPr lang="en-NL" smtClean="0"/>
              <a:t>‹#›</a:t>
            </a:fld>
            <a:endParaRPr lang="en-NL"/>
          </a:p>
        </p:txBody>
      </p:sp>
    </p:spTree>
    <p:extLst>
      <p:ext uri="{BB962C8B-B14F-4D97-AF65-F5344CB8AC3E}">
        <p14:creationId xmlns:p14="http://schemas.microsoft.com/office/powerpoint/2010/main" val="3177964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74239-7693-91A9-74A9-C93F9D64977C}"/>
              </a:ext>
            </a:extLst>
          </p:cNvPr>
          <p:cNvSpPr>
            <a:spLocks noGrp="1"/>
          </p:cNvSpPr>
          <p:nvPr>
            <p:ph type="title"/>
          </p:nvPr>
        </p:nvSpPr>
        <p:spPr>
          <a:xfrm>
            <a:off x="839788" y="365125"/>
            <a:ext cx="10515600" cy="1325563"/>
          </a:xfrm>
        </p:spPr>
        <p:txBody>
          <a:bodyPr/>
          <a:lstStyle/>
          <a:p>
            <a:r>
              <a:rPr lang="en-US"/>
              <a:t>Click to edit Master title style</a:t>
            </a:r>
            <a:endParaRPr lang="en-NL"/>
          </a:p>
        </p:txBody>
      </p:sp>
      <p:sp>
        <p:nvSpPr>
          <p:cNvPr id="3" name="Text Placeholder 2">
            <a:extLst>
              <a:ext uri="{FF2B5EF4-FFF2-40B4-BE49-F238E27FC236}">
                <a16:creationId xmlns:a16="http://schemas.microsoft.com/office/drawing/2014/main" id="{8BF05534-E01C-2F53-DFC8-5C0966193E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8541B9-2004-1A59-F4EF-25ED5F9870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Text Placeholder 4">
            <a:extLst>
              <a:ext uri="{FF2B5EF4-FFF2-40B4-BE49-F238E27FC236}">
                <a16:creationId xmlns:a16="http://schemas.microsoft.com/office/drawing/2014/main" id="{33924D5B-E4E7-B0AF-4374-229377B64F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571DB5-9225-7C6F-A96F-F42C9F206A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7" name="Date Placeholder 6">
            <a:extLst>
              <a:ext uri="{FF2B5EF4-FFF2-40B4-BE49-F238E27FC236}">
                <a16:creationId xmlns:a16="http://schemas.microsoft.com/office/drawing/2014/main" id="{656C6F4F-DF57-BA16-1027-18039B4F15A6}"/>
              </a:ext>
            </a:extLst>
          </p:cNvPr>
          <p:cNvSpPr>
            <a:spLocks noGrp="1"/>
          </p:cNvSpPr>
          <p:nvPr>
            <p:ph type="dt" sz="half" idx="10"/>
          </p:nvPr>
        </p:nvSpPr>
        <p:spPr/>
        <p:txBody>
          <a:bodyPr/>
          <a:lstStyle/>
          <a:p>
            <a:fld id="{58DAB900-D162-43DB-B1E8-724805B8DA3A}" type="datetime8">
              <a:rPr lang="en-NL" smtClean="0"/>
              <a:t>02/04/2026 14:59</a:t>
            </a:fld>
            <a:endParaRPr lang="en-NL"/>
          </a:p>
        </p:txBody>
      </p:sp>
      <p:sp>
        <p:nvSpPr>
          <p:cNvPr id="8" name="Footer Placeholder 7">
            <a:extLst>
              <a:ext uri="{FF2B5EF4-FFF2-40B4-BE49-F238E27FC236}">
                <a16:creationId xmlns:a16="http://schemas.microsoft.com/office/drawing/2014/main" id="{68145F23-9275-A388-07B9-CE92432DD10C}"/>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2732E0DC-A7C8-9714-DB1D-F9DBBF08D3FD}"/>
              </a:ext>
            </a:extLst>
          </p:cNvPr>
          <p:cNvSpPr>
            <a:spLocks noGrp="1"/>
          </p:cNvSpPr>
          <p:nvPr>
            <p:ph type="sldNum" sz="quarter" idx="12"/>
          </p:nvPr>
        </p:nvSpPr>
        <p:spPr/>
        <p:txBody>
          <a:bodyPr/>
          <a:lstStyle/>
          <a:p>
            <a:fld id="{330C634A-1516-4948-B43C-85010BF681C0}" type="slidenum">
              <a:rPr lang="en-NL" smtClean="0"/>
              <a:t>‹#›</a:t>
            </a:fld>
            <a:endParaRPr lang="en-NL"/>
          </a:p>
        </p:txBody>
      </p:sp>
    </p:spTree>
    <p:extLst>
      <p:ext uri="{BB962C8B-B14F-4D97-AF65-F5344CB8AC3E}">
        <p14:creationId xmlns:p14="http://schemas.microsoft.com/office/powerpoint/2010/main" val="1985005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AE243-9D6A-50A7-B823-419965953345}"/>
              </a:ext>
            </a:extLst>
          </p:cNvPr>
          <p:cNvSpPr>
            <a:spLocks noGrp="1"/>
          </p:cNvSpPr>
          <p:nvPr>
            <p:ph type="title"/>
          </p:nvPr>
        </p:nvSpPr>
        <p:spPr/>
        <p:txBody>
          <a:bodyPr/>
          <a:lstStyle/>
          <a:p>
            <a:r>
              <a:rPr lang="en-US"/>
              <a:t>Click to edit Master title style</a:t>
            </a:r>
            <a:endParaRPr lang="en-NL"/>
          </a:p>
        </p:txBody>
      </p:sp>
      <p:sp>
        <p:nvSpPr>
          <p:cNvPr id="3" name="Date Placeholder 2">
            <a:extLst>
              <a:ext uri="{FF2B5EF4-FFF2-40B4-BE49-F238E27FC236}">
                <a16:creationId xmlns:a16="http://schemas.microsoft.com/office/drawing/2014/main" id="{84D541B4-AE7E-0D2D-904E-512BA2A62DD9}"/>
              </a:ext>
            </a:extLst>
          </p:cNvPr>
          <p:cNvSpPr>
            <a:spLocks noGrp="1"/>
          </p:cNvSpPr>
          <p:nvPr>
            <p:ph type="dt" sz="half" idx="10"/>
          </p:nvPr>
        </p:nvSpPr>
        <p:spPr/>
        <p:txBody>
          <a:bodyPr/>
          <a:lstStyle/>
          <a:p>
            <a:fld id="{97059550-68D3-4845-A0EB-94526EB2E405}" type="datetime8">
              <a:rPr lang="en-NL" smtClean="0"/>
              <a:t>02/04/2026 14:59</a:t>
            </a:fld>
            <a:endParaRPr lang="en-NL"/>
          </a:p>
        </p:txBody>
      </p:sp>
      <p:sp>
        <p:nvSpPr>
          <p:cNvPr id="4" name="Footer Placeholder 3">
            <a:extLst>
              <a:ext uri="{FF2B5EF4-FFF2-40B4-BE49-F238E27FC236}">
                <a16:creationId xmlns:a16="http://schemas.microsoft.com/office/drawing/2014/main" id="{006386A5-E7FA-A714-FBFE-8DE255A32904}"/>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207FB7DA-4E97-965C-99BB-A23E429B3B6D}"/>
              </a:ext>
            </a:extLst>
          </p:cNvPr>
          <p:cNvSpPr>
            <a:spLocks noGrp="1"/>
          </p:cNvSpPr>
          <p:nvPr>
            <p:ph type="sldNum" sz="quarter" idx="12"/>
          </p:nvPr>
        </p:nvSpPr>
        <p:spPr/>
        <p:txBody>
          <a:bodyPr/>
          <a:lstStyle/>
          <a:p>
            <a:fld id="{330C634A-1516-4948-B43C-85010BF681C0}" type="slidenum">
              <a:rPr lang="en-NL" smtClean="0"/>
              <a:t>‹#›</a:t>
            </a:fld>
            <a:endParaRPr lang="en-NL"/>
          </a:p>
        </p:txBody>
      </p:sp>
    </p:spTree>
    <p:extLst>
      <p:ext uri="{BB962C8B-B14F-4D97-AF65-F5344CB8AC3E}">
        <p14:creationId xmlns:p14="http://schemas.microsoft.com/office/powerpoint/2010/main" val="380358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C5E0D5-DE30-622A-3626-BED6877CD5C7}"/>
              </a:ext>
            </a:extLst>
          </p:cNvPr>
          <p:cNvSpPr>
            <a:spLocks noGrp="1"/>
          </p:cNvSpPr>
          <p:nvPr>
            <p:ph type="dt" sz="half" idx="10"/>
          </p:nvPr>
        </p:nvSpPr>
        <p:spPr/>
        <p:txBody>
          <a:bodyPr/>
          <a:lstStyle/>
          <a:p>
            <a:fld id="{D54888CD-A443-43CE-94A7-DE47AFEB2121}" type="datetime8">
              <a:rPr lang="en-NL" smtClean="0"/>
              <a:t>02/04/2026 14:59</a:t>
            </a:fld>
            <a:endParaRPr lang="en-NL"/>
          </a:p>
        </p:txBody>
      </p:sp>
      <p:sp>
        <p:nvSpPr>
          <p:cNvPr id="3" name="Footer Placeholder 2">
            <a:extLst>
              <a:ext uri="{FF2B5EF4-FFF2-40B4-BE49-F238E27FC236}">
                <a16:creationId xmlns:a16="http://schemas.microsoft.com/office/drawing/2014/main" id="{4D96498F-5119-C144-8B3D-07628070E38B}"/>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E902E2C5-15AC-4EB6-27B3-956F224323C5}"/>
              </a:ext>
            </a:extLst>
          </p:cNvPr>
          <p:cNvSpPr>
            <a:spLocks noGrp="1"/>
          </p:cNvSpPr>
          <p:nvPr>
            <p:ph type="sldNum" sz="quarter" idx="12"/>
          </p:nvPr>
        </p:nvSpPr>
        <p:spPr/>
        <p:txBody>
          <a:bodyPr/>
          <a:lstStyle/>
          <a:p>
            <a:fld id="{330C634A-1516-4948-B43C-85010BF681C0}" type="slidenum">
              <a:rPr lang="en-NL" smtClean="0"/>
              <a:t>‹#›</a:t>
            </a:fld>
            <a:endParaRPr lang="en-NL"/>
          </a:p>
        </p:txBody>
      </p:sp>
    </p:spTree>
    <p:extLst>
      <p:ext uri="{BB962C8B-B14F-4D97-AF65-F5344CB8AC3E}">
        <p14:creationId xmlns:p14="http://schemas.microsoft.com/office/powerpoint/2010/main" val="1503179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8B96B-76B9-D3D7-4E04-44DBBCE20B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L"/>
          </a:p>
        </p:txBody>
      </p:sp>
      <p:sp>
        <p:nvSpPr>
          <p:cNvPr id="3" name="Content Placeholder 2">
            <a:extLst>
              <a:ext uri="{FF2B5EF4-FFF2-40B4-BE49-F238E27FC236}">
                <a16:creationId xmlns:a16="http://schemas.microsoft.com/office/drawing/2014/main" id="{EB132388-2CED-191E-317E-8B1E9D57F0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Text Placeholder 3">
            <a:extLst>
              <a:ext uri="{FF2B5EF4-FFF2-40B4-BE49-F238E27FC236}">
                <a16:creationId xmlns:a16="http://schemas.microsoft.com/office/drawing/2014/main" id="{9E468FA7-18C9-77C4-015D-20FC37FBB6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49731C-0E8C-C216-CDD0-DD82BC660F30}"/>
              </a:ext>
            </a:extLst>
          </p:cNvPr>
          <p:cNvSpPr>
            <a:spLocks noGrp="1"/>
          </p:cNvSpPr>
          <p:nvPr>
            <p:ph type="dt" sz="half" idx="10"/>
          </p:nvPr>
        </p:nvSpPr>
        <p:spPr/>
        <p:txBody>
          <a:bodyPr/>
          <a:lstStyle/>
          <a:p>
            <a:fld id="{AA42E266-AD2D-4ADB-8A2D-AA783880EDB3}" type="datetime8">
              <a:rPr lang="en-NL" smtClean="0"/>
              <a:t>02/04/2026 14:59</a:t>
            </a:fld>
            <a:endParaRPr lang="en-NL"/>
          </a:p>
        </p:txBody>
      </p:sp>
      <p:sp>
        <p:nvSpPr>
          <p:cNvPr id="6" name="Footer Placeholder 5">
            <a:extLst>
              <a:ext uri="{FF2B5EF4-FFF2-40B4-BE49-F238E27FC236}">
                <a16:creationId xmlns:a16="http://schemas.microsoft.com/office/drawing/2014/main" id="{B6B9FDF1-5F9D-2CE3-B9A1-80CAC12E8323}"/>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649F885D-F368-7EA4-36AD-AD23352F8A97}"/>
              </a:ext>
            </a:extLst>
          </p:cNvPr>
          <p:cNvSpPr>
            <a:spLocks noGrp="1"/>
          </p:cNvSpPr>
          <p:nvPr>
            <p:ph type="sldNum" sz="quarter" idx="12"/>
          </p:nvPr>
        </p:nvSpPr>
        <p:spPr/>
        <p:txBody>
          <a:bodyPr/>
          <a:lstStyle/>
          <a:p>
            <a:fld id="{330C634A-1516-4948-B43C-85010BF681C0}" type="slidenum">
              <a:rPr lang="en-NL" smtClean="0"/>
              <a:t>‹#›</a:t>
            </a:fld>
            <a:endParaRPr lang="en-NL"/>
          </a:p>
        </p:txBody>
      </p:sp>
    </p:spTree>
    <p:extLst>
      <p:ext uri="{BB962C8B-B14F-4D97-AF65-F5344CB8AC3E}">
        <p14:creationId xmlns:p14="http://schemas.microsoft.com/office/powerpoint/2010/main" val="19639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A4676-279B-91FA-0D71-721EDFD1EA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L"/>
          </a:p>
        </p:txBody>
      </p:sp>
      <p:sp>
        <p:nvSpPr>
          <p:cNvPr id="3" name="Picture Placeholder 2">
            <a:extLst>
              <a:ext uri="{FF2B5EF4-FFF2-40B4-BE49-F238E27FC236}">
                <a16:creationId xmlns:a16="http://schemas.microsoft.com/office/drawing/2014/main" id="{14C90501-4E78-3935-60E5-AC50A955A5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4" name="Text Placeholder 3">
            <a:extLst>
              <a:ext uri="{FF2B5EF4-FFF2-40B4-BE49-F238E27FC236}">
                <a16:creationId xmlns:a16="http://schemas.microsoft.com/office/drawing/2014/main" id="{EF83A780-0C27-3DCA-30D8-30652629E4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339D84-903A-5206-0646-9B019D6336D2}"/>
              </a:ext>
            </a:extLst>
          </p:cNvPr>
          <p:cNvSpPr>
            <a:spLocks noGrp="1"/>
          </p:cNvSpPr>
          <p:nvPr>
            <p:ph type="dt" sz="half" idx="10"/>
          </p:nvPr>
        </p:nvSpPr>
        <p:spPr/>
        <p:txBody>
          <a:bodyPr/>
          <a:lstStyle/>
          <a:p>
            <a:fld id="{673B9468-ACB4-4A10-AAD8-6D67CD296542}" type="datetime8">
              <a:rPr lang="en-NL" smtClean="0"/>
              <a:t>02/04/2026 14:59</a:t>
            </a:fld>
            <a:endParaRPr lang="en-NL"/>
          </a:p>
        </p:txBody>
      </p:sp>
      <p:sp>
        <p:nvSpPr>
          <p:cNvPr id="6" name="Footer Placeholder 5">
            <a:extLst>
              <a:ext uri="{FF2B5EF4-FFF2-40B4-BE49-F238E27FC236}">
                <a16:creationId xmlns:a16="http://schemas.microsoft.com/office/drawing/2014/main" id="{E5319148-CB6A-66F5-74A9-77BA27C985EC}"/>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ACBDE85E-FFDB-DBC1-582A-5A2DD1833756}"/>
              </a:ext>
            </a:extLst>
          </p:cNvPr>
          <p:cNvSpPr>
            <a:spLocks noGrp="1"/>
          </p:cNvSpPr>
          <p:nvPr>
            <p:ph type="sldNum" sz="quarter" idx="12"/>
          </p:nvPr>
        </p:nvSpPr>
        <p:spPr/>
        <p:txBody>
          <a:bodyPr/>
          <a:lstStyle/>
          <a:p>
            <a:fld id="{330C634A-1516-4948-B43C-85010BF681C0}" type="slidenum">
              <a:rPr lang="en-NL" smtClean="0"/>
              <a:t>‹#›</a:t>
            </a:fld>
            <a:endParaRPr lang="en-NL"/>
          </a:p>
        </p:txBody>
      </p:sp>
    </p:spTree>
    <p:extLst>
      <p:ext uri="{BB962C8B-B14F-4D97-AF65-F5344CB8AC3E}">
        <p14:creationId xmlns:p14="http://schemas.microsoft.com/office/powerpoint/2010/main" val="460497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13B40-F48E-7FDF-131A-3F63B7F651B7}"/>
              </a:ext>
            </a:extLst>
          </p:cNvPr>
          <p:cNvSpPr>
            <a:spLocks noGrp="1"/>
          </p:cNvSpPr>
          <p:nvPr>
            <p:ph type="title"/>
          </p:nvPr>
        </p:nvSpPr>
        <p:spPr/>
        <p:txBody>
          <a:bodyPr/>
          <a:lstStyle/>
          <a:p>
            <a:r>
              <a:rPr lang="en-US"/>
              <a:t>Click to edit Master title style</a:t>
            </a:r>
            <a:endParaRPr lang="en-NL"/>
          </a:p>
        </p:txBody>
      </p:sp>
      <p:sp>
        <p:nvSpPr>
          <p:cNvPr id="3" name="Vertical Text Placeholder 2">
            <a:extLst>
              <a:ext uri="{FF2B5EF4-FFF2-40B4-BE49-F238E27FC236}">
                <a16:creationId xmlns:a16="http://schemas.microsoft.com/office/drawing/2014/main" id="{B91526B5-A940-E578-B3E0-8C0E49DDC0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1F375112-D45C-1F0D-5353-D3A2020EA843}"/>
              </a:ext>
            </a:extLst>
          </p:cNvPr>
          <p:cNvSpPr>
            <a:spLocks noGrp="1"/>
          </p:cNvSpPr>
          <p:nvPr>
            <p:ph type="dt" sz="half" idx="10"/>
          </p:nvPr>
        </p:nvSpPr>
        <p:spPr/>
        <p:txBody>
          <a:bodyPr/>
          <a:lstStyle/>
          <a:p>
            <a:fld id="{7C840096-09B5-48B2-85C4-9450722CD5E9}" type="datetime8">
              <a:rPr lang="en-NL" smtClean="0"/>
              <a:t>02/04/2026 14:59</a:t>
            </a:fld>
            <a:endParaRPr lang="en-NL"/>
          </a:p>
        </p:txBody>
      </p:sp>
      <p:sp>
        <p:nvSpPr>
          <p:cNvPr id="5" name="Footer Placeholder 4">
            <a:extLst>
              <a:ext uri="{FF2B5EF4-FFF2-40B4-BE49-F238E27FC236}">
                <a16:creationId xmlns:a16="http://schemas.microsoft.com/office/drawing/2014/main" id="{8E7A5B17-BD6C-C621-7764-495B795D4F92}"/>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FCB65133-F953-A53F-C06E-35345F9DFF17}"/>
              </a:ext>
            </a:extLst>
          </p:cNvPr>
          <p:cNvSpPr>
            <a:spLocks noGrp="1"/>
          </p:cNvSpPr>
          <p:nvPr>
            <p:ph type="sldNum" sz="quarter" idx="12"/>
          </p:nvPr>
        </p:nvSpPr>
        <p:spPr/>
        <p:txBody>
          <a:bodyPr/>
          <a:lstStyle/>
          <a:p>
            <a:fld id="{330C634A-1516-4948-B43C-85010BF681C0}" type="slidenum">
              <a:rPr lang="en-NL" smtClean="0"/>
              <a:t>‹#›</a:t>
            </a:fld>
            <a:endParaRPr lang="en-NL"/>
          </a:p>
        </p:txBody>
      </p:sp>
    </p:spTree>
    <p:extLst>
      <p:ext uri="{BB962C8B-B14F-4D97-AF65-F5344CB8AC3E}">
        <p14:creationId xmlns:p14="http://schemas.microsoft.com/office/powerpoint/2010/main" val="2456668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D80BB3-6FE6-ACDC-DAE2-2BFE05A47CF2}"/>
              </a:ext>
            </a:extLst>
          </p:cNvPr>
          <p:cNvSpPr>
            <a:spLocks noGrp="1"/>
          </p:cNvSpPr>
          <p:nvPr>
            <p:ph type="title"/>
          </p:nvPr>
        </p:nvSpPr>
        <p:spPr>
          <a:xfrm>
            <a:off x="838200" y="365125"/>
            <a:ext cx="10515600" cy="670045"/>
          </a:xfrm>
          <a:prstGeom prst="rect">
            <a:avLst/>
          </a:prstGeom>
        </p:spPr>
        <p:txBody>
          <a:bodyPr vert="horz" lIns="91440" tIns="45720" rIns="91440" bIns="45720" rtlCol="0" anchor="ctr">
            <a:normAutofit/>
          </a:bodyPr>
          <a:lstStyle/>
          <a:p>
            <a:r>
              <a:rPr lang="en-US" dirty="0"/>
              <a:t>Click to edit Master title style</a:t>
            </a:r>
            <a:endParaRPr lang="en-NL" dirty="0"/>
          </a:p>
        </p:txBody>
      </p:sp>
      <p:sp>
        <p:nvSpPr>
          <p:cNvPr id="3" name="Text Placeholder 2">
            <a:extLst>
              <a:ext uri="{FF2B5EF4-FFF2-40B4-BE49-F238E27FC236}">
                <a16:creationId xmlns:a16="http://schemas.microsoft.com/office/drawing/2014/main" id="{1C612233-DE24-35F3-C40F-4567FF51D5D0}"/>
              </a:ext>
            </a:extLst>
          </p:cNvPr>
          <p:cNvSpPr>
            <a:spLocks noGrp="1"/>
          </p:cNvSpPr>
          <p:nvPr>
            <p:ph type="body" idx="1"/>
          </p:nvPr>
        </p:nvSpPr>
        <p:spPr>
          <a:xfrm>
            <a:off x="838200" y="1164566"/>
            <a:ext cx="10515600" cy="501239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endParaRPr lang="en-US" dirty="0"/>
          </a:p>
          <a:p>
            <a:pPr lvl="2"/>
            <a:endParaRPr lang="en-NL" dirty="0"/>
          </a:p>
        </p:txBody>
      </p:sp>
      <p:sp>
        <p:nvSpPr>
          <p:cNvPr id="4" name="Date Placeholder 3">
            <a:extLst>
              <a:ext uri="{FF2B5EF4-FFF2-40B4-BE49-F238E27FC236}">
                <a16:creationId xmlns:a16="http://schemas.microsoft.com/office/drawing/2014/main" id="{8050AD22-4E89-9181-B125-314C08A23F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51EEFD-C4E8-4A2F-B1B4-847CA1BAACC7}" type="datetime8">
              <a:rPr lang="en-NL" smtClean="0"/>
              <a:t>02/04/2026 14:59</a:t>
            </a:fld>
            <a:endParaRPr lang="en-NL"/>
          </a:p>
        </p:txBody>
      </p:sp>
      <p:sp>
        <p:nvSpPr>
          <p:cNvPr id="5" name="Footer Placeholder 4">
            <a:extLst>
              <a:ext uri="{FF2B5EF4-FFF2-40B4-BE49-F238E27FC236}">
                <a16:creationId xmlns:a16="http://schemas.microsoft.com/office/drawing/2014/main" id="{9F7932C4-F40F-6B78-0957-C76FA1832C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77D76AC0-468E-A118-161D-9D87436D6813}"/>
              </a:ext>
            </a:extLst>
          </p:cNvPr>
          <p:cNvSpPr>
            <a:spLocks noGrp="1"/>
          </p:cNvSpPr>
          <p:nvPr>
            <p:ph type="sldNum" sz="quarter" idx="4"/>
          </p:nvPr>
        </p:nvSpPr>
        <p:spPr>
          <a:xfrm>
            <a:off x="8610600" y="6356350"/>
            <a:ext cx="3267364" cy="365125"/>
          </a:xfrm>
          <a:prstGeom prst="rect">
            <a:avLst/>
          </a:prstGeom>
        </p:spPr>
        <p:txBody>
          <a:bodyPr vert="horz" lIns="91440" tIns="45720" rIns="91440" bIns="45720" rtlCol="0" anchor="ctr"/>
          <a:lstStyle>
            <a:lvl1pPr algn="r">
              <a:defRPr sz="1000">
                <a:solidFill>
                  <a:schemeClr val="tx1">
                    <a:tint val="75000"/>
                  </a:schemeClr>
                </a:solidFill>
                <a:latin typeface="Verdana" panose="020B0604030504040204" pitchFamily="34" charset="0"/>
                <a:ea typeface="Verdana" panose="020B0604030504040204" pitchFamily="34" charset="0"/>
              </a:defRPr>
            </a:lvl1pPr>
          </a:lstStyle>
          <a:p>
            <a:fld id="{330C634A-1516-4948-B43C-85010BF681C0}" type="slidenum">
              <a:rPr lang="en-NL" smtClean="0"/>
              <a:pPr/>
              <a:t>‹#›</a:t>
            </a:fld>
            <a:endParaRPr lang="en-NL" dirty="0"/>
          </a:p>
        </p:txBody>
      </p:sp>
      <p:pic>
        <p:nvPicPr>
          <p:cNvPr id="7" name="Picture 6">
            <a:extLst>
              <a:ext uri="{FF2B5EF4-FFF2-40B4-BE49-F238E27FC236}">
                <a16:creationId xmlns:a16="http://schemas.microsoft.com/office/drawing/2014/main" id="{21D226F2-B9CC-BFAA-F7F4-03609BE229E3}"/>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04963" y="6391254"/>
            <a:ext cx="775162" cy="270000"/>
          </a:xfrm>
          <a:prstGeom prst="rect">
            <a:avLst/>
          </a:prstGeom>
        </p:spPr>
      </p:pic>
    </p:spTree>
    <p:extLst>
      <p:ext uri="{BB962C8B-B14F-4D97-AF65-F5344CB8AC3E}">
        <p14:creationId xmlns:p14="http://schemas.microsoft.com/office/powerpoint/2010/main" val="10856808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hdr="0" ftr="0" dt="0"/>
  <p:txStyles>
    <p:titleStyle>
      <a:lvl1pPr algn="l" defTabSz="914400" rtl="0" eaLnBrk="1" latinLnBrk="0" hangingPunct="1">
        <a:lnSpc>
          <a:spcPct val="90000"/>
        </a:lnSpc>
        <a:spcBef>
          <a:spcPct val="0"/>
        </a:spcBef>
        <a:buNone/>
        <a:defRPr sz="28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hyperlink" Target="https://npuls.nl/impactscan-digitale-open-Leermaterialen"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maken.wikiwijs.nl/216383/Groeikompas_Open_Leermateriaal" TargetMode="External"/><Relationship Id="rId2" Type="http://schemas.openxmlformats.org/officeDocument/2006/relationships/hyperlink" Target="https://wijzer.kennisnet.nl/groeikompas-open-leermateriaal"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image" Target="../media/image27.jpg"/><Relationship Id="rId1" Type="http://schemas.openxmlformats.org/officeDocument/2006/relationships/slideLayout" Target="../slideLayouts/slideLayout5.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 Id="rId9" Type="http://schemas.openxmlformats.org/officeDocument/2006/relationships/image" Target="../media/image34.jpg"/></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5" Type="http://schemas.openxmlformats.org/officeDocument/2006/relationships/hyperlink" Target="https://www.robertschuwer.nl/" TargetMode="Externa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8" Type="http://schemas.openxmlformats.org/officeDocument/2006/relationships/hyperlink" Target="https://blog3.han.nl/hanicto/erkennen-en-waarderen-van-het-werken-met-digitale-en-open-leermaterialen/" TargetMode="External"/><Relationship Id="rId3" Type="http://schemas.openxmlformats.org/officeDocument/2006/relationships/hyperlink" Target="https://www.openleermateriaal.nl/app/uploads/2024/08/ICLON_IOLrapport_overzichtsstudie_1.0.pdf" TargetMode="External"/><Relationship Id="rId7" Type="http://schemas.openxmlformats.org/officeDocument/2006/relationships/hyperlink" Target="https://doi.org/10.5334/2013-17" TargetMode="External"/><Relationship Id="rId12" Type="http://schemas.openxmlformats.org/officeDocument/2006/relationships/hyperlink" Target="https://unesdoc.unesco.org/ark:/48223/pf0000373755" TargetMode="External"/><Relationship Id="rId2" Type="http://schemas.openxmlformats.org/officeDocument/2006/relationships/hyperlink" Target="https://www.unesco.org/en/articles/open-education-principles-resisting-metrics-ai-black-boxes" TargetMode="External"/><Relationship Id="rId1" Type="http://schemas.openxmlformats.org/officeDocument/2006/relationships/slideLayout" Target="../slideLayouts/slideLayout2.xml"/><Relationship Id="rId6" Type="http://schemas.openxmlformats.org/officeDocument/2006/relationships/hyperlink" Target="https://doi.org/10.25304/rlt.v26.2055" TargetMode="External"/><Relationship Id="rId11" Type="http://schemas.openxmlformats.org/officeDocument/2006/relationships/hyperlink" Target="https://www.robertschuwer.nl/download/whitepaperiol.pdf" TargetMode="External"/><Relationship Id="rId5" Type="http://schemas.openxmlformats.org/officeDocument/2006/relationships/hyperlink" Target="https://unesdoc.unesco.org/ark:/48223/pf0000266159_eng" TargetMode="External"/><Relationship Id="rId10" Type="http://schemas.openxmlformats.org/officeDocument/2006/relationships/hyperlink" Target="https://www.onderwijskennis.nl/kennisbank/aan-de-slag-met-open-leermaterialen" TargetMode="External"/><Relationship Id="rId4" Type="http://schemas.openxmlformats.org/officeDocument/2006/relationships/hyperlink" Target="https://doi.org/10.56059/jl4d.v5i3.312" TargetMode="External"/><Relationship Id="rId9" Type="http://schemas.openxmlformats.org/officeDocument/2006/relationships/hyperlink" Target="https://communities.surf.nl/files/Artikel/download/OpenPedagogy_aanjager%20voor%20BetekenisvolLeren_nov22.pdf"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www.pexels.com/nl-nl/foto/man-vent-kerel-school-8617942/" TargetMode="External"/><Relationship Id="rId13" Type="http://schemas.openxmlformats.org/officeDocument/2006/relationships/hyperlink" Target="https://www.pexels.com/nl-nl/foto/close-up-van-mahjong-speltegels-34222069/" TargetMode="External"/><Relationship Id="rId18" Type="http://schemas.openxmlformats.org/officeDocument/2006/relationships/hyperlink" Target="https://www.pexels.com/nl-nl/foto/licht-fel-luchtig-man-7788345/" TargetMode="External"/><Relationship Id="rId3" Type="http://schemas.openxmlformats.org/officeDocument/2006/relationships/hyperlink" Target="https://robertschuwer.nl/download/slides/20260409/opera2026.pptx" TargetMode="External"/><Relationship Id="rId7" Type="http://schemas.openxmlformats.org/officeDocument/2006/relationships/hyperlink" Target="https://www.pexels.com/nl-nl/foto/vrouw-in-oranje-shirt-met-lange-mouwen-met-witte-tabletcomputer-5211457/" TargetMode="External"/><Relationship Id="rId12" Type="http://schemas.openxmlformats.org/officeDocument/2006/relationships/hyperlink" Target="https://wallpapercave.com/w/wp7652360" TargetMode="External"/><Relationship Id="rId17" Type="http://schemas.openxmlformats.org/officeDocument/2006/relationships/hyperlink" Target="https://www.pexels.com/nl-nl/foto/kantoor-werkplek-werkplaats-werken-8867371/" TargetMode="External"/><Relationship Id="rId2" Type="http://schemas.openxmlformats.org/officeDocument/2006/relationships/hyperlink" Target="https://creativecommons.org/licenses/by/4.0/" TargetMode="External"/><Relationship Id="rId16" Type="http://schemas.openxmlformats.org/officeDocument/2006/relationships/hyperlink" Target="https://www.pexels.com/nl-nl/foto/man-vent-kerel-mensen-7706922/" TargetMode="External"/><Relationship Id="rId20" Type="http://schemas.openxmlformats.org/officeDocument/2006/relationships/hyperlink" Target="https://www.pexels.com/nl-nl/foto/mensen-schrijven-opschrijven-jong-7710204/" TargetMode="External"/><Relationship Id="rId1" Type="http://schemas.openxmlformats.org/officeDocument/2006/relationships/slideLayout" Target="../slideLayouts/slideLayout2.xml"/><Relationship Id="rId6" Type="http://schemas.openxmlformats.org/officeDocument/2006/relationships/hyperlink" Target="https://pixabay.com/vectors/finger-attention-hand-sign-of-no-144969/" TargetMode="External"/><Relationship Id="rId11" Type="http://schemas.openxmlformats.org/officeDocument/2006/relationships/hyperlink" Target="https://www.pngall.com/question-mark-png/download/30074/" TargetMode="External"/><Relationship Id="rId5" Type="http://schemas.openxmlformats.org/officeDocument/2006/relationships/hyperlink" Target="https://www.freepik.com/" TargetMode="External"/><Relationship Id="rId15" Type="http://schemas.openxmlformats.org/officeDocument/2006/relationships/hyperlink" Target="https://www.pexels.com/nl-nl/foto/duidelijke-gloeilamp-2228183/" TargetMode="External"/><Relationship Id="rId10" Type="http://schemas.openxmlformats.org/officeDocument/2006/relationships/hyperlink" Target="https://www.sdgnederland.nl/communicatiemateriaal/#logosbeeldmateriaal" TargetMode="External"/><Relationship Id="rId19" Type="http://schemas.openxmlformats.org/officeDocument/2006/relationships/hyperlink" Target="https://www.pexels.com/nl-nl/foto/blauw-geel-kaal-bloot-4280696/" TargetMode="External"/><Relationship Id="rId4" Type="http://schemas.openxmlformats.org/officeDocument/2006/relationships/hyperlink" Target="https://unsplash.com/photos/a-lake-surrounded-by-mountains-aXxA2q-k0ko" TargetMode="External"/><Relationship Id="rId9" Type="http://schemas.openxmlformats.org/officeDocument/2006/relationships/hyperlink" Target="https://www.pexels.com/nl-nl/foto/paar-koppel-stel-handen-6963622/" TargetMode="External"/><Relationship Id="rId14" Type="http://schemas.openxmlformats.org/officeDocument/2006/relationships/hyperlink" Target="https://www.pexels.com/nl-nl/foto/volleybal-leren-1514919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8FAE1-2D1A-7266-E0A0-1BB74CCAC5A9}"/>
              </a:ext>
            </a:extLst>
          </p:cNvPr>
          <p:cNvSpPr>
            <a:spLocks noGrp="1"/>
          </p:cNvSpPr>
          <p:nvPr>
            <p:ph type="ctrTitle"/>
          </p:nvPr>
        </p:nvSpPr>
        <p:spPr/>
        <p:txBody>
          <a:bodyPr>
            <a:normAutofit/>
          </a:bodyPr>
          <a:lstStyle/>
          <a:p>
            <a:r>
              <a:rPr lang="en-GB" sz="5400" dirty="0">
                <a:solidFill>
                  <a:schemeClr val="accent2">
                    <a:lumMod val="60000"/>
                    <a:lumOff val="40000"/>
                  </a:schemeClr>
                </a:solidFill>
              </a:rPr>
              <a:t>Een tip van de </a:t>
            </a:r>
            <a:r>
              <a:rPr lang="en-GB" sz="5400" dirty="0" err="1">
                <a:solidFill>
                  <a:schemeClr val="accent2">
                    <a:lumMod val="60000"/>
                    <a:lumOff val="40000"/>
                  </a:schemeClr>
                </a:solidFill>
              </a:rPr>
              <a:t>sluier</a:t>
            </a:r>
            <a:endParaRPr lang="en-NL" sz="5400" dirty="0">
              <a:solidFill>
                <a:schemeClr val="accent2">
                  <a:lumMod val="60000"/>
                  <a:lumOff val="40000"/>
                </a:schemeClr>
              </a:solidFill>
            </a:endParaRPr>
          </a:p>
        </p:txBody>
      </p:sp>
      <p:sp>
        <p:nvSpPr>
          <p:cNvPr id="3" name="Subtitle 2">
            <a:extLst>
              <a:ext uri="{FF2B5EF4-FFF2-40B4-BE49-F238E27FC236}">
                <a16:creationId xmlns:a16="http://schemas.microsoft.com/office/drawing/2014/main" id="{3C78E9F3-091C-DB5C-201B-4F5961E77BF9}"/>
              </a:ext>
            </a:extLst>
          </p:cNvPr>
          <p:cNvSpPr>
            <a:spLocks noGrp="1"/>
          </p:cNvSpPr>
          <p:nvPr>
            <p:ph type="subTitle" idx="1"/>
          </p:nvPr>
        </p:nvSpPr>
        <p:spPr/>
        <p:txBody>
          <a:bodyPr/>
          <a:lstStyle/>
          <a:p>
            <a:r>
              <a:rPr lang="en-GB" dirty="0">
                <a:solidFill>
                  <a:schemeClr val="bg1"/>
                </a:solidFill>
              </a:rPr>
              <a:t>Open </a:t>
            </a:r>
            <a:r>
              <a:rPr lang="en-GB" dirty="0" err="1">
                <a:solidFill>
                  <a:schemeClr val="bg1"/>
                </a:solidFill>
              </a:rPr>
              <a:t>leermaterialen</a:t>
            </a:r>
            <a:r>
              <a:rPr lang="en-GB" dirty="0">
                <a:solidFill>
                  <a:schemeClr val="bg1"/>
                </a:solidFill>
              </a:rPr>
              <a:t> en </a:t>
            </a:r>
            <a:r>
              <a:rPr lang="en-GB" dirty="0" err="1">
                <a:solidFill>
                  <a:schemeClr val="bg1"/>
                </a:solidFill>
              </a:rPr>
              <a:t>studiekeuze</a:t>
            </a:r>
            <a:endParaRPr lang="en-NL" dirty="0">
              <a:solidFill>
                <a:schemeClr val="bg1"/>
              </a:solidFill>
            </a:endParaRPr>
          </a:p>
        </p:txBody>
      </p:sp>
    </p:spTree>
    <p:extLst>
      <p:ext uri="{BB962C8B-B14F-4D97-AF65-F5344CB8AC3E}">
        <p14:creationId xmlns:p14="http://schemas.microsoft.com/office/powerpoint/2010/main" val="1310237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DCC15E-90FC-6B23-F8A8-D61DFC89E995}"/>
              </a:ext>
            </a:extLst>
          </p:cNvPr>
          <p:cNvSpPr>
            <a:spLocks noGrp="1"/>
          </p:cNvSpPr>
          <p:nvPr>
            <p:ph idx="1"/>
          </p:nvPr>
        </p:nvSpPr>
        <p:spPr/>
        <p:txBody>
          <a:bodyPr/>
          <a:lstStyle/>
          <a:p>
            <a:r>
              <a:rPr lang="en-GB" dirty="0"/>
              <a:t>Geven </a:t>
            </a:r>
            <a:r>
              <a:rPr lang="en-GB" dirty="0" err="1"/>
              <a:t>voorwaarden</a:t>
            </a:r>
            <a:r>
              <a:rPr lang="en-GB" dirty="0"/>
              <a:t> aan </a:t>
            </a:r>
            <a:r>
              <a:rPr lang="en-GB" dirty="0" err="1"/>
              <a:t>voor</a:t>
            </a:r>
            <a:r>
              <a:rPr lang="en-GB" dirty="0"/>
              <a:t> </a:t>
            </a:r>
            <a:r>
              <a:rPr lang="en-GB" dirty="0" err="1"/>
              <a:t>gebruik</a:t>
            </a:r>
            <a:r>
              <a:rPr lang="en-GB" dirty="0"/>
              <a:t> van (open) content</a:t>
            </a:r>
          </a:p>
          <a:p>
            <a:r>
              <a:rPr lang="en-GB" dirty="0"/>
              <a:t>Creative Commons</a:t>
            </a:r>
          </a:p>
          <a:p>
            <a:r>
              <a:rPr lang="en-GB" dirty="0"/>
              <a:t>Vier </a:t>
            </a:r>
            <a:r>
              <a:rPr lang="en-GB" dirty="0" err="1"/>
              <a:t>bouwstenen</a:t>
            </a:r>
            <a:r>
              <a:rPr lang="en-GB" dirty="0"/>
              <a:t> (</a:t>
            </a:r>
            <a:r>
              <a:rPr lang="en-GB" dirty="0" err="1"/>
              <a:t>officieus</a:t>
            </a:r>
            <a:r>
              <a:rPr lang="en-GB" dirty="0"/>
              <a:t> 5)</a:t>
            </a:r>
          </a:p>
          <a:p>
            <a:r>
              <a:rPr lang="en-GB" dirty="0" err="1"/>
              <a:t>Zes</a:t>
            </a:r>
            <a:r>
              <a:rPr lang="en-GB" dirty="0"/>
              <a:t> </a:t>
            </a:r>
            <a:r>
              <a:rPr lang="en-GB" dirty="0" err="1"/>
              <a:t>licenties</a:t>
            </a:r>
            <a:r>
              <a:rPr lang="en-GB" dirty="0"/>
              <a:t> (</a:t>
            </a:r>
            <a:r>
              <a:rPr lang="en-GB" dirty="0" err="1"/>
              <a:t>officieus</a:t>
            </a:r>
            <a:r>
              <a:rPr lang="en-GB" dirty="0"/>
              <a:t> 7)</a:t>
            </a:r>
            <a:endParaRPr lang="nl-NL" dirty="0"/>
          </a:p>
        </p:txBody>
      </p:sp>
      <p:sp>
        <p:nvSpPr>
          <p:cNvPr id="2" name="Title 1">
            <a:extLst>
              <a:ext uri="{FF2B5EF4-FFF2-40B4-BE49-F238E27FC236}">
                <a16:creationId xmlns:a16="http://schemas.microsoft.com/office/drawing/2014/main" id="{EA11D196-B1A6-0DB5-2B4D-85E16D9B471B}"/>
              </a:ext>
            </a:extLst>
          </p:cNvPr>
          <p:cNvSpPr>
            <a:spLocks noGrp="1"/>
          </p:cNvSpPr>
          <p:nvPr>
            <p:ph type="title"/>
          </p:nvPr>
        </p:nvSpPr>
        <p:spPr/>
        <p:txBody>
          <a:bodyPr/>
          <a:lstStyle/>
          <a:p>
            <a:r>
              <a:rPr lang="en-GB" dirty="0"/>
              <a:t>Open </a:t>
            </a:r>
            <a:r>
              <a:rPr lang="en-GB" dirty="0" err="1"/>
              <a:t>licenties</a:t>
            </a:r>
            <a:endParaRPr lang="nl-NL" dirty="0"/>
          </a:p>
        </p:txBody>
      </p:sp>
      <p:sp>
        <p:nvSpPr>
          <p:cNvPr id="4" name="Slide Number Placeholder 3">
            <a:extLst>
              <a:ext uri="{FF2B5EF4-FFF2-40B4-BE49-F238E27FC236}">
                <a16:creationId xmlns:a16="http://schemas.microsoft.com/office/drawing/2014/main" id="{5A7554CD-28CB-5BF5-548C-98B857D4BB7D}"/>
              </a:ext>
            </a:extLst>
          </p:cNvPr>
          <p:cNvSpPr>
            <a:spLocks noGrp="1"/>
          </p:cNvSpPr>
          <p:nvPr>
            <p:ph type="sldNum" sz="quarter" idx="12"/>
          </p:nvPr>
        </p:nvSpPr>
        <p:spPr/>
        <p:txBody>
          <a:bodyPr/>
          <a:lstStyle/>
          <a:p>
            <a:fld id="{330C634A-1516-4948-B43C-85010BF681C0}" type="slidenum">
              <a:rPr lang="en-NL" smtClean="0"/>
              <a:t>10</a:t>
            </a:fld>
            <a:endParaRPr lang="en-NL" dirty="0"/>
          </a:p>
        </p:txBody>
      </p:sp>
      <p:pic>
        <p:nvPicPr>
          <p:cNvPr id="1026" name="Picture 2">
            <a:extLst>
              <a:ext uri="{FF2B5EF4-FFF2-40B4-BE49-F238E27FC236}">
                <a16:creationId xmlns:a16="http://schemas.microsoft.com/office/drawing/2014/main" id="{FD8B28B2-1989-8EFE-085D-2BC4E3C4E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679" y="3513328"/>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1ACDC0B-8FE3-6D0B-9606-CD4B015B05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679" y="4051522"/>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FFF53A8-10BF-1F1F-8AB8-7A3E54FA0C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679" y="4589716"/>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1FA24FA4-99BE-E41E-A6FB-7996AFF8C3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90679" y="5127909"/>
            <a:ext cx="432000" cy="43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20A48CF-8B4F-3BEA-8DFA-B06C47EAB862}"/>
              </a:ext>
            </a:extLst>
          </p:cNvPr>
          <p:cNvSpPr txBox="1"/>
          <p:nvPr/>
        </p:nvSpPr>
        <p:spPr>
          <a:xfrm>
            <a:off x="1341420" y="3540833"/>
            <a:ext cx="3444789" cy="369332"/>
          </a:xfrm>
          <a:prstGeom prst="rect">
            <a:avLst/>
          </a:prstGeom>
          <a:noFill/>
        </p:spPr>
        <p:txBody>
          <a:bodyPr wrap="none" rtlCol="0">
            <a:spAutoFit/>
          </a:bodyPr>
          <a:lstStyle/>
          <a:p>
            <a:r>
              <a:rPr lang="en-GB" dirty="0" err="1"/>
              <a:t>Naamsvermelding</a:t>
            </a:r>
            <a:r>
              <a:rPr lang="en-GB" dirty="0"/>
              <a:t> (Attribution, BY)</a:t>
            </a:r>
            <a:endParaRPr lang="nl-NL" dirty="0"/>
          </a:p>
        </p:txBody>
      </p:sp>
      <p:sp>
        <p:nvSpPr>
          <p:cNvPr id="6" name="TextBox 5">
            <a:extLst>
              <a:ext uri="{FF2B5EF4-FFF2-40B4-BE49-F238E27FC236}">
                <a16:creationId xmlns:a16="http://schemas.microsoft.com/office/drawing/2014/main" id="{C4AEDF5A-3EC6-CA3A-6484-0DE221CB018D}"/>
              </a:ext>
            </a:extLst>
          </p:cNvPr>
          <p:cNvSpPr txBox="1"/>
          <p:nvPr/>
        </p:nvSpPr>
        <p:spPr>
          <a:xfrm>
            <a:off x="1341420" y="4074963"/>
            <a:ext cx="2867195" cy="369332"/>
          </a:xfrm>
          <a:prstGeom prst="rect">
            <a:avLst/>
          </a:prstGeom>
          <a:noFill/>
        </p:spPr>
        <p:txBody>
          <a:bodyPr wrap="none" rtlCol="0">
            <a:spAutoFit/>
          </a:bodyPr>
          <a:lstStyle/>
          <a:p>
            <a:r>
              <a:rPr lang="en-GB" dirty="0" err="1"/>
              <a:t>Gelijk</a:t>
            </a:r>
            <a:r>
              <a:rPr lang="en-GB" dirty="0"/>
              <a:t> </a:t>
            </a:r>
            <a:r>
              <a:rPr lang="en-GB" dirty="0" err="1"/>
              <a:t>delen</a:t>
            </a:r>
            <a:r>
              <a:rPr lang="en-GB" dirty="0"/>
              <a:t> (Share Alike, SA)</a:t>
            </a:r>
            <a:endParaRPr lang="nl-NL" dirty="0"/>
          </a:p>
        </p:txBody>
      </p:sp>
      <p:sp>
        <p:nvSpPr>
          <p:cNvPr id="7" name="TextBox 6">
            <a:extLst>
              <a:ext uri="{FF2B5EF4-FFF2-40B4-BE49-F238E27FC236}">
                <a16:creationId xmlns:a16="http://schemas.microsoft.com/office/drawing/2014/main" id="{6FA7688D-6715-77CA-9E22-927ECDE37FC6}"/>
              </a:ext>
            </a:extLst>
          </p:cNvPr>
          <p:cNvSpPr txBox="1"/>
          <p:nvPr/>
        </p:nvSpPr>
        <p:spPr>
          <a:xfrm>
            <a:off x="1341420" y="4618874"/>
            <a:ext cx="3923446" cy="369332"/>
          </a:xfrm>
          <a:prstGeom prst="rect">
            <a:avLst/>
          </a:prstGeom>
          <a:noFill/>
        </p:spPr>
        <p:txBody>
          <a:bodyPr wrap="none" rtlCol="0">
            <a:spAutoFit/>
          </a:bodyPr>
          <a:lstStyle/>
          <a:p>
            <a:r>
              <a:rPr lang="en-GB" dirty="0"/>
              <a:t>Non-</a:t>
            </a:r>
            <a:r>
              <a:rPr lang="en-GB" dirty="0" err="1"/>
              <a:t>commercieel</a:t>
            </a:r>
            <a:r>
              <a:rPr lang="en-GB" dirty="0"/>
              <a:t> (</a:t>
            </a:r>
            <a:r>
              <a:rPr lang="en-GB" dirty="0" err="1"/>
              <a:t>Noncommercial</a:t>
            </a:r>
            <a:r>
              <a:rPr lang="en-GB" dirty="0"/>
              <a:t>, NC)</a:t>
            </a:r>
            <a:endParaRPr lang="nl-NL" dirty="0"/>
          </a:p>
        </p:txBody>
      </p:sp>
      <p:sp>
        <p:nvSpPr>
          <p:cNvPr id="8" name="TextBox 7">
            <a:extLst>
              <a:ext uri="{FF2B5EF4-FFF2-40B4-BE49-F238E27FC236}">
                <a16:creationId xmlns:a16="http://schemas.microsoft.com/office/drawing/2014/main" id="{CC6A6A7C-3437-402B-2720-F09453607724}"/>
              </a:ext>
            </a:extLst>
          </p:cNvPr>
          <p:cNvSpPr txBox="1"/>
          <p:nvPr/>
        </p:nvSpPr>
        <p:spPr>
          <a:xfrm>
            <a:off x="1341420" y="5162785"/>
            <a:ext cx="4293163" cy="369332"/>
          </a:xfrm>
          <a:prstGeom prst="rect">
            <a:avLst/>
          </a:prstGeom>
          <a:noFill/>
        </p:spPr>
        <p:txBody>
          <a:bodyPr wrap="none" rtlCol="0">
            <a:spAutoFit/>
          </a:bodyPr>
          <a:lstStyle/>
          <a:p>
            <a:r>
              <a:rPr lang="en-GB" dirty="0"/>
              <a:t>Geen </a:t>
            </a:r>
            <a:r>
              <a:rPr lang="en-GB" dirty="0" err="1"/>
              <a:t>afgeleide</a:t>
            </a:r>
            <a:r>
              <a:rPr lang="en-GB" dirty="0"/>
              <a:t> </a:t>
            </a:r>
            <a:r>
              <a:rPr lang="en-GB" dirty="0" err="1"/>
              <a:t>werken</a:t>
            </a:r>
            <a:r>
              <a:rPr lang="en-GB" dirty="0"/>
              <a:t> (No Derivatives, ND)</a:t>
            </a:r>
            <a:endParaRPr lang="nl-NL" dirty="0"/>
          </a:p>
        </p:txBody>
      </p:sp>
      <p:pic>
        <p:nvPicPr>
          <p:cNvPr id="1034" name="Picture 10">
            <a:extLst>
              <a:ext uri="{FF2B5EF4-FFF2-40B4-BE49-F238E27FC236}">
                <a16:creationId xmlns:a16="http://schemas.microsoft.com/office/drawing/2014/main" id="{9E489A85-1C05-55F4-3524-D48A545514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2830" y="2693196"/>
            <a:ext cx="1234800" cy="43202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CB2D3432-8B69-CADB-2539-C4E1621CF5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92830" y="3196051"/>
            <a:ext cx="1234800" cy="43202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0852650A-E056-6CF7-BECE-C272CDFFE66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92830" y="3707407"/>
            <a:ext cx="1234800" cy="4320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4E5AA94C-B274-4106-4C22-668EECB4EA1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92830" y="4215515"/>
            <a:ext cx="1234800" cy="43202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AFEA1EEF-C1F5-9D0B-1A5C-5C3AA584A41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92830" y="4739326"/>
            <a:ext cx="1234800" cy="43202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B8009E13-6C5C-7999-8832-B4126F4A23F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92830" y="5243967"/>
            <a:ext cx="1234800" cy="43202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199EF7D-6FE0-6BDE-2AC4-039BF282B44D}"/>
              </a:ext>
            </a:extLst>
          </p:cNvPr>
          <p:cNvSpPr txBox="1"/>
          <p:nvPr/>
        </p:nvSpPr>
        <p:spPr>
          <a:xfrm>
            <a:off x="8610600" y="2724543"/>
            <a:ext cx="715260" cy="369332"/>
          </a:xfrm>
          <a:prstGeom prst="rect">
            <a:avLst/>
          </a:prstGeom>
          <a:noFill/>
        </p:spPr>
        <p:txBody>
          <a:bodyPr wrap="none" rtlCol="0">
            <a:spAutoFit/>
          </a:bodyPr>
          <a:lstStyle/>
          <a:p>
            <a:r>
              <a:rPr lang="en-GB" dirty="0"/>
              <a:t>CC BY</a:t>
            </a:r>
            <a:endParaRPr lang="nl-NL" dirty="0"/>
          </a:p>
        </p:txBody>
      </p:sp>
      <p:sp>
        <p:nvSpPr>
          <p:cNvPr id="10" name="TextBox 9">
            <a:extLst>
              <a:ext uri="{FF2B5EF4-FFF2-40B4-BE49-F238E27FC236}">
                <a16:creationId xmlns:a16="http://schemas.microsoft.com/office/drawing/2014/main" id="{43BCC18D-8BFC-62E9-A17D-31F4C2776CAF}"/>
              </a:ext>
            </a:extLst>
          </p:cNvPr>
          <p:cNvSpPr txBox="1"/>
          <p:nvPr/>
        </p:nvSpPr>
        <p:spPr>
          <a:xfrm>
            <a:off x="8610600" y="3227398"/>
            <a:ext cx="1022972" cy="369332"/>
          </a:xfrm>
          <a:prstGeom prst="rect">
            <a:avLst/>
          </a:prstGeom>
          <a:noFill/>
        </p:spPr>
        <p:txBody>
          <a:bodyPr wrap="none" rtlCol="0">
            <a:spAutoFit/>
          </a:bodyPr>
          <a:lstStyle/>
          <a:p>
            <a:r>
              <a:rPr lang="en-GB" dirty="0"/>
              <a:t>CC BY-SA</a:t>
            </a:r>
            <a:endParaRPr lang="nl-NL" dirty="0"/>
          </a:p>
        </p:txBody>
      </p:sp>
      <p:sp>
        <p:nvSpPr>
          <p:cNvPr id="11" name="TextBox 10">
            <a:extLst>
              <a:ext uri="{FF2B5EF4-FFF2-40B4-BE49-F238E27FC236}">
                <a16:creationId xmlns:a16="http://schemas.microsoft.com/office/drawing/2014/main" id="{133DF920-8200-1079-CD0F-21D029DCBF2F}"/>
              </a:ext>
            </a:extLst>
          </p:cNvPr>
          <p:cNvSpPr txBox="1"/>
          <p:nvPr/>
        </p:nvSpPr>
        <p:spPr>
          <a:xfrm>
            <a:off x="8610600" y="3738754"/>
            <a:ext cx="1058303" cy="369332"/>
          </a:xfrm>
          <a:prstGeom prst="rect">
            <a:avLst/>
          </a:prstGeom>
          <a:noFill/>
        </p:spPr>
        <p:txBody>
          <a:bodyPr wrap="none" rtlCol="0">
            <a:spAutoFit/>
          </a:bodyPr>
          <a:lstStyle/>
          <a:p>
            <a:r>
              <a:rPr lang="en-GB" dirty="0"/>
              <a:t>CC BY-NC</a:t>
            </a:r>
            <a:endParaRPr lang="nl-NL" dirty="0"/>
          </a:p>
        </p:txBody>
      </p:sp>
      <p:sp>
        <p:nvSpPr>
          <p:cNvPr id="12" name="TextBox 11">
            <a:extLst>
              <a:ext uri="{FF2B5EF4-FFF2-40B4-BE49-F238E27FC236}">
                <a16:creationId xmlns:a16="http://schemas.microsoft.com/office/drawing/2014/main" id="{EEBC421E-561D-6544-00A5-BCFB28B405CC}"/>
              </a:ext>
            </a:extLst>
          </p:cNvPr>
          <p:cNvSpPr txBox="1"/>
          <p:nvPr/>
        </p:nvSpPr>
        <p:spPr>
          <a:xfrm>
            <a:off x="8610600" y="4246862"/>
            <a:ext cx="1366015" cy="369332"/>
          </a:xfrm>
          <a:prstGeom prst="rect">
            <a:avLst/>
          </a:prstGeom>
          <a:noFill/>
        </p:spPr>
        <p:txBody>
          <a:bodyPr wrap="none" rtlCol="0">
            <a:spAutoFit/>
          </a:bodyPr>
          <a:lstStyle/>
          <a:p>
            <a:r>
              <a:rPr lang="en-GB" dirty="0"/>
              <a:t>CC BY-NC-SA</a:t>
            </a:r>
            <a:endParaRPr lang="nl-NL" dirty="0"/>
          </a:p>
        </p:txBody>
      </p:sp>
      <p:sp>
        <p:nvSpPr>
          <p:cNvPr id="13" name="TextBox 12">
            <a:extLst>
              <a:ext uri="{FF2B5EF4-FFF2-40B4-BE49-F238E27FC236}">
                <a16:creationId xmlns:a16="http://schemas.microsoft.com/office/drawing/2014/main" id="{471FAAD9-6423-A973-212D-D0BA5C6A660E}"/>
              </a:ext>
            </a:extLst>
          </p:cNvPr>
          <p:cNvSpPr txBox="1"/>
          <p:nvPr/>
        </p:nvSpPr>
        <p:spPr>
          <a:xfrm>
            <a:off x="8610600" y="4770673"/>
            <a:ext cx="1077539" cy="369332"/>
          </a:xfrm>
          <a:prstGeom prst="rect">
            <a:avLst/>
          </a:prstGeom>
          <a:noFill/>
        </p:spPr>
        <p:txBody>
          <a:bodyPr wrap="none" rtlCol="0">
            <a:spAutoFit/>
          </a:bodyPr>
          <a:lstStyle/>
          <a:p>
            <a:r>
              <a:rPr lang="en-GB" dirty="0"/>
              <a:t>CC BY-ND</a:t>
            </a:r>
            <a:endParaRPr lang="nl-NL" dirty="0"/>
          </a:p>
        </p:txBody>
      </p:sp>
      <p:sp>
        <p:nvSpPr>
          <p:cNvPr id="14" name="TextBox 13">
            <a:extLst>
              <a:ext uri="{FF2B5EF4-FFF2-40B4-BE49-F238E27FC236}">
                <a16:creationId xmlns:a16="http://schemas.microsoft.com/office/drawing/2014/main" id="{724E58AE-26A5-F35B-9B5B-0F2764A5FAD1}"/>
              </a:ext>
            </a:extLst>
          </p:cNvPr>
          <p:cNvSpPr txBox="1"/>
          <p:nvPr/>
        </p:nvSpPr>
        <p:spPr>
          <a:xfrm>
            <a:off x="8610600" y="5275314"/>
            <a:ext cx="1420582" cy="369332"/>
          </a:xfrm>
          <a:prstGeom prst="rect">
            <a:avLst/>
          </a:prstGeom>
          <a:noFill/>
        </p:spPr>
        <p:txBody>
          <a:bodyPr wrap="none" rtlCol="0">
            <a:spAutoFit/>
          </a:bodyPr>
          <a:lstStyle/>
          <a:p>
            <a:r>
              <a:rPr lang="en-GB" dirty="0"/>
              <a:t>CC BY-NC-ND</a:t>
            </a:r>
            <a:endParaRPr lang="nl-NL" dirty="0"/>
          </a:p>
        </p:txBody>
      </p:sp>
      <p:pic>
        <p:nvPicPr>
          <p:cNvPr id="15" name="Picture 14">
            <a:extLst>
              <a:ext uri="{FF2B5EF4-FFF2-40B4-BE49-F238E27FC236}">
                <a16:creationId xmlns:a16="http://schemas.microsoft.com/office/drawing/2014/main" id="{B50E3CDD-0054-53B9-D6D1-C422FD9A22A1}"/>
              </a:ext>
            </a:extLst>
          </p:cNvPr>
          <p:cNvPicPr>
            <a:picLocks noChangeAspect="1"/>
          </p:cNvPicPr>
          <p:nvPr/>
        </p:nvPicPr>
        <p:blipFill>
          <a:blip r:embed="rId12"/>
          <a:stretch>
            <a:fillRect/>
          </a:stretch>
        </p:blipFill>
        <p:spPr>
          <a:xfrm>
            <a:off x="7112695" y="6006441"/>
            <a:ext cx="1226281" cy="432000"/>
          </a:xfrm>
          <a:prstGeom prst="rect">
            <a:avLst/>
          </a:prstGeom>
        </p:spPr>
      </p:pic>
      <p:pic>
        <p:nvPicPr>
          <p:cNvPr id="17" name="Picture 16">
            <a:extLst>
              <a:ext uri="{FF2B5EF4-FFF2-40B4-BE49-F238E27FC236}">
                <a16:creationId xmlns:a16="http://schemas.microsoft.com/office/drawing/2014/main" id="{3185865F-D7D6-FAC4-52C0-468B9702DDB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0679" y="5960963"/>
            <a:ext cx="432000" cy="432000"/>
          </a:xfrm>
          <a:prstGeom prst="rect">
            <a:avLst/>
          </a:prstGeom>
        </p:spPr>
      </p:pic>
      <p:sp>
        <p:nvSpPr>
          <p:cNvPr id="18" name="TextBox 17">
            <a:extLst>
              <a:ext uri="{FF2B5EF4-FFF2-40B4-BE49-F238E27FC236}">
                <a16:creationId xmlns:a16="http://schemas.microsoft.com/office/drawing/2014/main" id="{6C0D3451-E558-E046-F774-B76789E544BA}"/>
              </a:ext>
            </a:extLst>
          </p:cNvPr>
          <p:cNvSpPr txBox="1"/>
          <p:nvPr/>
        </p:nvSpPr>
        <p:spPr>
          <a:xfrm>
            <a:off x="1341420" y="5992297"/>
            <a:ext cx="4478149" cy="369332"/>
          </a:xfrm>
          <a:prstGeom prst="rect">
            <a:avLst/>
          </a:prstGeom>
          <a:noFill/>
        </p:spPr>
        <p:txBody>
          <a:bodyPr wrap="none" rtlCol="0">
            <a:spAutoFit/>
          </a:bodyPr>
          <a:lstStyle/>
          <a:p>
            <a:r>
              <a:rPr lang="en-GB" dirty="0"/>
              <a:t>Geen </a:t>
            </a:r>
            <a:r>
              <a:rPr lang="en-GB" dirty="0" err="1"/>
              <a:t>voorwaarden</a:t>
            </a:r>
            <a:r>
              <a:rPr lang="en-GB" dirty="0"/>
              <a:t> (</a:t>
            </a:r>
            <a:r>
              <a:rPr lang="en-GB" dirty="0" err="1"/>
              <a:t>publiek</a:t>
            </a:r>
            <a:r>
              <a:rPr lang="en-GB" dirty="0"/>
              <a:t> </a:t>
            </a:r>
            <a:r>
              <a:rPr lang="en-GB" dirty="0" err="1"/>
              <a:t>domein</a:t>
            </a:r>
            <a:r>
              <a:rPr lang="en-GB" dirty="0"/>
              <a:t>) (Zero, 0)</a:t>
            </a:r>
            <a:endParaRPr lang="nl-NL" dirty="0"/>
          </a:p>
        </p:txBody>
      </p:sp>
      <p:sp>
        <p:nvSpPr>
          <p:cNvPr id="19" name="TextBox 18">
            <a:extLst>
              <a:ext uri="{FF2B5EF4-FFF2-40B4-BE49-F238E27FC236}">
                <a16:creationId xmlns:a16="http://schemas.microsoft.com/office/drawing/2014/main" id="{47A148BA-9068-24AA-1146-B2C8F59568BC}"/>
              </a:ext>
            </a:extLst>
          </p:cNvPr>
          <p:cNvSpPr txBox="1"/>
          <p:nvPr/>
        </p:nvSpPr>
        <p:spPr>
          <a:xfrm>
            <a:off x="8610600" y="6037775"/>
            <a:ext cx="548548" cy="369332"/>
          </a:xfrm>
          <a:prstGeom prst="rect">
            <a:avLst/>
          </a:prstGeom>
          <a:noFill/>
        </p:spPr>
        <p:txBody>
          <a:bodyPr wrap="none" rtlCol="0">
            <a:spAutoFit/>
          </a:bodyPr>
          <a:lstStyle/>
          <a:p>
            <a:r>
              <a:rPr lang="en-GB" dirty="0"/>
              <a:t>CC0</a:t>
            </a:r>
            <a:endParaRPr lang="nl-NL" dirty="0"/>
          </a:p>
        </p:txBody>
      </p:sp>
    </p:spTree>
    <p:extLst>
      <p:ext uri="{BB962C8B-B14F-4D97-AF65-F5344CB8AC3E}">
        <p14:creationId xmlns:p14="http://schemas.microsoft.com/office/powerpoint/2010/main" val="174495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3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4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4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9780A18-3FB4-E0BD-A3EA-0F6407BFE4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26622" y="1312259"/>
            <a:ext cx="3738755" cy="2221801"/>
          </a:xfrm>
          <a:prstGeom prst="rect">
            <a:avLst/>
          </a:prstGeom>
        </p:spPr>
      </p:pic>
      <p:sp>
        <p:nvSpPr>
          <p:cNvPr id="4" name="Slide Number Placeholder 3">
            <a:extLst>
              <a:ext uri="{FF2B5EF4-FFF2-40B4-BE49-F238E27FC236}">
                <a16:creationId xmlns:a16="http://schemas.microsoft.com/office/drawing/2014/main" id="{727457C5-BC0A-5129-51D8-8976477C55C6}"/>
              </a:ext>
            </a:extLst>
          </p:cNvPr>
          <p:cNvSpPr>
            <a:spLocks noGrp="1"/>
          </p:cNvSpPr>
          <p:nvPr>
            <p:ph type="sldNum" sz="quarter" idx="12"/>
          </p:nvPr>
        </p:nvSpPr>
        <p:spPr/>
        <p:txBody>
          <a:bodyPr/>
          <a:lstStyle/>
          <a:p>
            <a:fld id="{330C634A-1516-4948-B43C-85010BF681C0}" type="slidenum">
              <a:rPr lang="en-NL" smtClean="0"/>
              <a:t>11</a:t>
            </a:fld>
            <a:endParaRPr lang="en-NL"/>
          </a:p>
        </p:txBody>
      </p:sp>
      <p:sp>
        <p:nvSpPr>
          <p:cNvPr id="8" name="TextBox 7">
            <a:extLst>
              <a:ext uri="{FF2B5EF4-FFF2-40B4-BE49-F238E27FC236}">
                <a16:creationId xmlns:a16="http://schemas.microsoft.com/office/drawing/2014/main" id="{9EFACBD9-1920-35C6-8D28-F53E9592088B}"/>
              </a:ext>
            </a:extLst>
          </p:cNvPr>
          <p:cNvSpPr txBox="1"/>
          <p:nvPr/>
        </p:nvSpPr>
        <p:spPr>
          <a:xfrm>
            <a:off x="0" y="4416552"/>
            <a:ext cx="12192000" cy="584775"/>
          </a:xfrm>
          <a:prstGeom prst="rect">
            <a:avLst/>
          </a:prstGeom>
          <a:noFill/>
        </p:spPr>
        <p:txBody>
          <a:bodyPr wrap="square" rtlCol="0">
            <a:spAutoFit/>
          </a:bodyPr>
          <a:lstStyle/>
          <a:p>
            <a:pPr algn="ctr"/>
            <a:r>
              <a:rPr lang="en-GB" sz="3200" dirty="0">
                <a:latin typeface="Dijkstra" pitchFamily="2" charset="0"/>
              </a:rPr>
              <a:t>Wie </a:t>
            </a:r>
            <a:r>
              <a:rPr lang="en-GB" sz="3200" dirty="0" err="1">
                <a:latin typeface="Dijkstra" pitchFamily="2" charset="0"/>
              </a:rPr>
              <a:t>maakt</a:t>
            </a:r>
            <a:r>
              <a:rPr lang="en-GB" sz="3200" dirty="0">
                <a:latin typeface="Dijkstra" pitchFamily="2" charset="0"/>
              </a:rPr>
              <a:t> er </a:t>
            </a:r>
            <a:r>
              <a:rPr lang="en-GB" sz="3200" dirty="0" err="1">
                <a:latin typeface="Dijkstra" pitchFamily="2" charset="0"/>
              </a:rPr>
              <a:t>gebruik</a:t>
            </a:r>
            <a:r>
              <a:rPr lang="en-GB" sz="3200" dirty="0">
                <a:latin typeface="Dijkstra" pitchFamily="2" charset="0"/>
              </a:rPr>
              <a:t> van open </a:t>
            </a:r>
            <a:r>
              <a:rPr lang="en-GB" sz="3200" dirty="0" err="1">
                <a:latin typeface="Dijkstra" pitchFamily="2" charset="0"/>
              </a:rPr>
              <a:t>leermateriaal</a:t>
            </a:r>
            <a:r>
              <a:rPr lang="en-GB" sz="3200" dirty="0">
                <a:latin typeface="Dijkstra" pitchFamily="2" charset="0"/>
              </a:rPr>
              <a:t>?</a:t>
            </a:r>
            <a:endParaRPr lang="nl-NL" sz="3200" dirty="0">
              <a:latin typeface="Dijkstra" pitchFamily="2" charset="0"/>
            </a:endParaRPr>
          </a:p>
        </p:txBody>
      </p:sp>
    </p:spTree>
    <p:extLst>
      <p:ext uri="{BB962C8B-B14F-4D97-AF65-F5344CB8AC3E}">
        <p14:creationId xmlns:p14="http://schemas.microsoft.com/office/powerpoint/2010/main" val="4134985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CCDB4-5BD4-51FC-3CBF-5FC0C93DF92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629BF8-EC85-8121-7B91-09BF581276E3}"/>
              </a:ext>
            </a:extLst>
          </p:cNvPr>
          <p:cNvSpPr>
            <a:spLocks noGrp="1"/>
          </p:cNvSpPr>
          <p:nvPr>
            <p:ph type="sldNum" sz="quarter" idx="12"/>
          </p:nvPr>
        </p:nvSpPr>
        <p:spPr/>
        <p:txBody>
          <a:bodyPr/>
          <a:lstStyle/>
          <a:p>
            <a:fld id="{330C634A-1516-4948-B43C-85010BF681C0}" type="slidenum">
              <a:rPr lang="en-NL" smtClean="0"/>
              <a:t>12</a:t>
            </a:fld>
            <a:endParaRPr lang="en-NL"/>
          </a:p>
        </p:txBody>
      </p:sp>
      <p:pic>
        <p:nvPicPr>
          <p:cNvPr id="8" name="Picture 7">
            <a:extLst>
              <a:ext uri="{FF2B5EF4-FFF2-40B4-BE49-F238E27FC236}">
                <a16:creationId xmlns:a16="http://schemas.microsoft.com/office/drawing/2014/main" id="{E2AE5F47-05E6-7757-4AB6-C5FC606562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502" y="0"/>
            <a:ext cx="10040996" cy="6858000"/>
          </a:xfrm>
          <a:prstGeom prst="rect">
            <a:avLst/>
          </a:prstGeom>
        </p:spPr>
      </p:pic>
      <p:sp>
        <p:nvSpPr>
          <p:cNvPr id="9" name="Content Placeholder 2">
            <a:extLst>
              <a:ext uri="{FF2B5EF4-FFF2-40B4-BE49-F238E27FC236}">
                <a16:creationId xmlns:a16="http://schemas.microsoft.com/office/drawing/2014/main" id="{81D3B26C-5AD0-48B2-FE1D-150A81643CB3}"/>
              </a:ext>
            </a:extLst>
          </p:cNvPr>
          <p:cNvSpPr txBox="1">
            <a:spLocks/>
          </p:cNvSpPr>
          <p:nvPr/>
        </p:nvSpPr>
        <p:spPr>
          <a:xfrm>
            <a:off x="1864658" y="970526"/>
            <a:ext cx="7639560" cy="337287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2800" b="1" dirty="0">
                <a:solidFill>
                  <a:srgbClr val="FFFF00"/>
                </a:solidFill>
                <a:latin typeface="Dijkstra" pitchFamily="2" charset="0"/>
                <a:ea typeface="Source Sans Pro" panose="020B0503030403020204" pitchFamily="34" charset="0"/>
              </a:rPr>
              <a:t>Agenda</a:t>
            </a:r>
          </a:p>
          <a:p>
            <a:pPr marL="0" indent="0">
              <a:buFont typeface="Arial" panose="020B0604020202020204" pitchFamily="34" charset="0"/>
              <a:buNone/>
            </a:pPr>
            <a:endParaRPr lang="nl-NL" sz="2800" dirty="0">
              <a:solidFill>
                <a:srgbClr val="FFFF00"/>
              </a:solidFill>
              <a:latin typeface="Dijkstra" pitchFamily="2" charset="0"/>
              <a:ea typeface="Source Sans Pro" panose="020B0503030403020204" pitchFamily="34" charset="0"/>
            </a:endParaRPr>
          </a:p>
          <a:p>
            <a:pPr>
              <a:buFont typeface="Wingdings" panose="05000000000000000000" pitchFamily="2" charset="2"/>
              <a:buChar char="ü"/>
            </a:pPr>
            <a:r>
              <a:rPr lang="nl-NL" sz="2800" dirty="0">
                <a:solidFill>
                  <a:schemeClr val="bg1"/>
                </a:solidFill>
                <a:latin typeface="Dijkstra" pitchFamily="2" charset="0"/>
                <a:ea typeface="Source Sans Pro" panose="020B0503030403020204" pitchFamily="34" charset="0"/>
              </a:rPr>
              <a:t>Wat zijn open leermaterialen?</a:t>
            </a:r>
          </a:p>
          <a:p>
            <a:pPr>
              <a:buFont typeface="Wingdings" panose="05000000000000000000" pitchFamily="2" charset="2"/>
              <a:buChar char="ü"/>
            </a:pPr>
            <a:r>
              <a:rPr lang="nl-NL" sz="2800" dirty="0">
                <a:solidFill>
                  <a:srgbClr val="FFFF00"/>
                </a:solidFill>
                <a:latin typeface="Dijkstra" pitchFamily="2" charset="0"/>
                <a:ea typeface="Source Sans Pro" panose="020B0503030403020204" pitchFamily="34" charset="0"/>
              </a:rPr>
              <a:t>Waarom open leermaterialen?</a:t>
            </a:r>
          </a:p>
          <a:p>
            <a:pPr>
              <a:buFont typeface="Wingdings" panose="05000000000000000000" pitchFamily="2" charset="2"/>
              <a:buChar char="ü"/>
            </a:pPr>
            <a:r>
              <a:rPr lang="nl-NL" sz="2800" dirty="0">
                <a:solidFill>
                  <a:schemeClr val="bg1"/>
                </a:solidFill>
                <a:latin typeface="Dijkstra" pitchFamily="2" charset="0"/>
                <a:ea typeface="Source Sans Pro" panose="020B0503030403020204" pitchFamily="34" charset="0"/>
              </a:rPr>
              <a:t>Open leermaterialen en studiekeuze</a:t>
            </a:r>
          </a:p>
          <a:p>
            <a:pPr>
              <a:buFont typeface="Wingdings" panose="05000000000000000000" pitchFamily="2" charset="2"/>
              <a:buChar char="ü"/>
            </a:pPr>
            <a:r>
              <a:rPr lang="nl-NL" sz="2800" dirty="0">
                <a:solidFill>
                  <a:schemeClr val="bg1"/>
                </a:solidFill>
                <a:latin typeface="Dijkstra" pitchFamily="2" charset="0"/>
                <a:ea typeface="Source Sans Pro" panose="020B0503030403020204" pitchFamily="34" charset="0"/>
              </a:rPr>
              <a:t>Hoe kun je ze gebruiken?</a:t>
            </a:r>
          </a:p>
          <a:p>
            <a:pPr>
              <a:buFont typeface="Wingdings" panose="05000000000000000000" pitchFamily="2" charset="2"/>
              <a:buChar char="ü"/>
            </a:pPr>
            <a:r>
              <a:rPr lang="nl-NL" sz="2800" dirty="0">
                <a:solidFill>
                  <a:schemeClr val="bg1"/>
                </a:solidFill>
                <a:latin typeface="Dijkstra" pitchFamily="2" charset="0"/>
                <a:ea typeface="Source Sans Pro" panose="020B0503030403020204" pitchFamily="34" charset="0"/>
              </a:rPr>
              <a:t>Wat moet je dan regelen?</a:t>
            </a:r>
          </a:p>
          <a:p>
            <a:pPr marL="0" indent="0">
              <a:buFont typeface="Arial" panose="020B0604020202020204" pitchFamily="34" charset="0"/>
              <a:buNone/>
            </a:pPr>
            <a:endParaRPr lang="nl-NL" sz="2800" dirty="0">
              <a:solidFill>
                <a:schemeClr val="bg1"/>
              </a:solidFill>
              <a:latin typeface="Dijkstra" pitchFamily="2" charset="0"/>
              <a:ea typeface="Source Sans Pro" panose="020B0503030403020204" pitchFamily="34" charset="0"/>
            </a:endParaRPr>
          </a:p>
          <a:p>
            <a:pPr marL="0" indent="0">
              <a:buFont typeface="Arial" panose="020B0604020202020204" pitchFamily="34" charset="0"/>
              <a:buNone/>
            </a:pPr>
            <a:endParaRPr lang="nl-NL" sz="2800" dirty="0">
              <a:solidFill>
                <a:schemeClr val="bg1"/>
              </a:solidFill>
              <a:latin typeface="Dijkstra" pitchFamily="2" charset="0"/>
              <a:ea typeface="Source Sans Pro" panose="020B0503030403020204" pitchFamily="34" charset="0"/>
            </a:endParaRPr>
          </a:p>
        </p:txBody>
      </p:sp>
    </p:spTree>
    <p:extLst>
      <p:ext uri="{BB962C8B-B14F-4D97-AF65-F5344CB8AC3E}">
        <p14:creationId xmlns:p14="http://schemas.microsoft.com/office/powerpoint/2010/main" val="2446931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a:extLst>
              <a:ext uri="{FF2B5EF4-FFF2-40B4-BE49-F238E27FC236}">
                <a16:creationId xmlns:a16="http://schemas.microsoft.com/office/drawing/2014/main" id="{3F84539E-155F-40F9-51B2-BA788D27BB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0479" y="1274476"/>
            <a:ext cx="3195050" cy="4792575"/>
          </a:xfrm>
          <a:prstGeom prst="rect">
            <a:avLst/>
          </a:prstGeom>
          <a:solidFill>
            <a:srgbClr val="FFFFFF">
              <a:alpha val="0"/>
            </a:srgbClr>
          </a:solidFill>
        </p:spPr>
      </p:pic>
      <p:sp>
        <p:nvSpPr>
          <p:cNvPr id="2" name="Title 1">
            <a:extLst>
              <a:ext uri="{FF2B5EF4-FFF2-40B4-BE49-F238E27FC236}">
                <a16:creationId xmlns:a16="http://schemas.microsoft.com/office/drawing/2014/main" id="{EA20809F-2333-8611-CBAD-638F5E29E9DC}"/>
              </a:ext>
            </a:extLst>
          </p:cNvPr>
          <p:cNvSpPr>
            <a:spLocks noGrp="1"/>
          </p:cNvSpPr>
          <p:nvPr>
            <p:ph type="title"/>
          </p:nvPr>
        </p:nvSpPr>
        <p:spPr/>
        <p:txBody>
          <a:bodyPr/>
          <a:lstStyle/>
          <a:p>
            <a:r>
              <a:rPr lang="en-GB" dirty="0" err="1"/>
              <a:t>Waarde</a:t>
            </a:r>
            <a:r>
              <a:rPr lang="en-GB" dirty="0"/>
              <a:t> van open </a:t>
            </a:r>
            <a:r>
              <a:rPr lang="en-GB" dirty="0" err="1"/>
              <a:t>leermaterialen</a:t>
            </a:r>
            <a:endParaRPr lang="nl-NL" dirty="0"/>
          </a:p>
        </p:txBody>
      </p:sp>
      <p:sp>
        <p:nvSpPr>
          <p:cNvPr id="3" name="Content Placeholder 2">
            <a:extLst>
              <a:ext uri="{FF2B5EF4-FFF2-40B4-BE49-F238E27FC236}">
                <a16:creationId xmlns:a16="http://schemas.microsoft.com/office/drawing/2014/main" id="{0F7C37CC-763E-EE46-A3D1-77CEBA1206A4}"/>
              </a:ext>
            </a:extLst>
          </p:cNvPr>
          <p:cNvSpPr>
            <a:spLocks noGrp="1"/>
          </p:cNvSpPr>
          <p:nvPr>
            <p:ph idx="1"/>
          </p:nvPr>
        </p:nvSpPr>
        <p:spPr/>
        <p:txBody>
          <a:bodyPr/>
          <a:lstStyle/>
          <a:p>
            <a:r>
              <a:rPr lang="en-GB" dirty="0" err="1"/>
              <a:t>Karakteristieken</a:t>
            </a:r>
            <a:r>
              <a:rPr lang="en-GB" dirty="0"/>
              <a:t>: </a:t>
            </a:r>
            <a:r>
              <a:rPr lang="en-GB" dirty="0" err="1"/>
              <a:t>vrij</a:t>
            </a:r>
            <a:r>
              <a:rPr lang="en-GB" dirty="0"/>
              <a:t> </a:t>
            </a:r>
            <a:r>
              <a:rPr lang="en-GB" dirty="0" err="1"/>
              <a:t>beschikbaar</a:t>
            </a:r>
            <a:r>
              <a:rPr lang="en-GB" dirty="0"/>
              <a:t> en </a:t>
            </a:r>
            <a:r>
              <a:rPr lang="en-GB" dirty="0" err="1"/>
              <a:t>aanpasbaar</a:t>
            </a:r>
            <a:endParaRPr lang="en-GB" dirty="0"/>
          </a:p>
          <a:p>
            <a:endParaRPr lang="nl-NL" dirty="0"/>
          </a:p>
        </p:txBody>
      </p:sp>
      <p:sp>
        <p:nvSpPr>
          <p:cNvPr id="4" name="Slide Number Placeholder 3">
            <a:extLst>
              <a:ext uri="{FF2B5EF4-FFF2-40B4-BE49-F238E27FC236}">
                <a16:creationId xmlns:a16="http://schemas.microsoft.com/office/drawing/2014/main" id="{D5C999FF-072B-81C3-C853-B94BBABDF391}"/>
              </a:ext>
            </a:extLst>
          </p:cNvPr>
          <p:cNvSpPr>
            <a:spLocks noGrp="1"/>
          </p:cNvSpPr>
          <p:nvPr>
            <p:ph type="sldNum" sz="quarter" idx="12"/>
          </p:nvPr>
        </p:nvSpPr>
        <p:spPr/>
        <p:txBody>
          <a:bodyPr/>
          <a:lstStyle/>
          <a:p>
            <a:fld id="{330C634A-1516-4948-B43C-85010BF681C0}" type="slidenum">
              <a:rPr lang="en-NL" smtClean="0"/>
              <a:t>13</a:t>
            </a:fld>
            <a:endParaRPr lang="en-NL"/>
          </a:p>
        </p:txBody>
      </p:sp>
      <p:pic>
        <p:nvPicPr>
          <p:cNvPr id="11" name="Picture 10">
            <a:extLst>
              <a:ext uri="{FF2B5EF4-FFF2-40B4-BE49-F238E27FC236}">
                <a16:creationId xmlns:a16="http://schemas.microsoft.com/office/drawing/2014/main" id="{6DD6CF34-A19C-FBC9-0BFB-8F42B7F5CD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9383"/>
            <a:ext cx="3168078" cy="4137747"/>
          </a:xfrm>
          <a:prstGeom prst="rect">
            <a:avLst/>
          </a:prstGeom>
        </p:spPr>
      </p:pic>
      <p:pic>
        <p:nvPicPr>
          <p:cNvPr id="15" name="Picture 14">
            <a:extLst>
              <a:ext uri="{FF2B5EF4-FFF2-40B4-BE49-F238E27FC236}">
                <a16:creationId xmlns:a16="http://schemas.microsoft.com/office/drawing/2014/main" id="{9EF3CCF3-0675-5CCA-1B38-3708DFA770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1110" y="536668"/>
            <a:ext cx="3279198" cy="4918797"/>
          </a:xfrm>
          <a:prstGeom prst="rect">
            <a:avLst/>
          </a:prstGeom>
          <a:ln>
            <a:noFill/>
          </a:ln>
        </p:spPr>
      </p:pic>
      <p:sp>
        <p:nvSpPr>
          <p:cNvPr id="16" name="TextBox 15">
            <a:extLst>
              <a:ext uri="{FF2B5EF4-FFF2-40B4-BE49-F238E27FC236}">
                <a16:creationId xmlns:a16="http://schemas.microsoft.com/office/drawing/2014/main" id="{5EA36945-C5B9-79B9-C99F-737C9378AF76}"/>
              </a:ext>
            </a:extLst>
          </p:cNvPr>
          <p:cNvSpPr txBox="1"/>
          <p:nvPr/>
        </p:nvSpPr>
        <p:spPr>
          <a:xfrm>
            <a:off x="1092046" y="5906249"/>
            <a:ext cx="1160895" cy="400110"/>
          </a:xfrm>
          <a:prstGeom prst="rect">
            <a:avLst/>
          </a:prstGeom>
          <a:noFill/>
        </p:spPr>
        <p:txBody>
          <a:bodyPr wrap="none" rtlCol="0">
            <a:spAutoFit/>
          </a:bodyPr>
          <a:lstStyle/>
          <a:p>
            <a:r>
              <a:rPr lang="en-GB" sz="2000" b="1" dirty="0" err="1">
                <a:latin typeface="Dijkstra" pitchFamily="2" charset="0"/>
              </a:rPr>
              <a:t>Leerlingen</a:t>
            </a:r>
            <a:endParaRPr lang="nl-NL" sz="2000" b="1" dirty="0">
              <a:latin typeface="Dijkstra" pitchFamily="2" charset="0"/>
            </a:endParaRPr>
          </a:p>
        </p:txBody>
      </p:sp>
      <p:sp>
        <p:nvSpPr>
          <p:cNvPr id="17" name="TextBox 16">
            <a:extLst>
              <a:ext uri="{FF2B5EF4-FFF2-40B4-BE49-F238E27FC236}">
                <a16:creationId xmlns:a16="http://schemas.microsoft.com/office/drawing/2014/main" id="{92A40BA6-7F76-C0BC-40AB-19741C02E8AB}"/>
              </a:ext>
            </a:extLst>
          </p:cNvPr>
          <p:cNvSpPr txBox="1"/>
          <p:nvPr/>
        </p:nvSpPr>
        <p:spPr>
          <a:xfrm>
            <a:off x="5029842" y="6239020"/>
            <a:ext cx="2132315" cy="400110"/>
          </a:xfrm>
          <a:prstGeom prst="rect">
            <a:avLst/>
          </a:prstGeom>
          <a:noFill/>
        </p:spPr>
        <p:txBody>
          <a:bodyPr wrap="none" rtlCol="0">
            <a:spAutoFit/>
          </a:bodyPr>
          <a:lstStyle/>
          <a:p>
            <a:r>
              <a:rPr lang="en-GB" sz="2000" b="1" dirty="0" err="1">
                <a:latin typeface="Dijkstra" pitchFamily="2" charset="0"/>
              </a:rPr>
              <a:t>Scholen</a:t>
            </a:r>
            <a:r>
              <a:rPr lang="en-GB" sz="2000" b="1" dirty="0">
                <a:latin typeface="Dijkstra" pitchFamily="2" charset="0"/>
              </a:rPr>
              <a:t> en </a:t>
            </a:r>
            <a:r>
              <a:rPr lang="en-GB" sz="2000" b="1" dirty="0" err="1">
                <a:latin typeface="Dijkstra" pitchFamily="2" charset="0"/>
              </a:rPr>
              <a:t>leraren</a:t>
            </a:r>
            <a:endParaRPr lang="nl-NL" sz="2000" b="1" dirty="0">
              <a:latin typeface="Dijkstra" pitchFamily="2" charset="0"/>
            </a:endParaRPr>
          </a:p>
        </p:txBody>
      </p:sp>
      <p:sp>
        <p:nvSpPr>
          <p:cNvPr id="18" name="TextBox 17">
            <a:extLst>
              <a:ext uri="{FF2B5EF4-FFF2-40B4-BE49-F238E27FC236}">
                <a16:creationId xmlns:a16="http://schemas.microsoft.com/office/drawing/2014/main" id="{A02EE3FA-0F29-8602-2779-5A03A155972A}"/>
              </a:ext>
            </a:extLst>
          </p:cNvPr>
          <p:cNvSpPr txBox="1"/>
          <p:nvPr/>
        </p:nvSpPr>
        <p:spPr>
          <a:xfrm>
            <a:off x="9792154" y="5631223"/>
            <a:ext cx="1561646" cy="400110"/>
          </a:xfrm>
          <a:prstGeom prst="rect">
            <a:avLst/>
          </a:prstGeom>
          <a:noFill/>
        </p:spPr>
        <p:txBody>
          <a:bodyPr wrap="none" rtlCol="0">
            <a:spAutoFit/>
          </a:bodyPr>
          <a:lstStyle/>
          <a:p>
            <a:r>
              <a:rPr lang="en-GB" sz="2000" b="1" dirty="0">
                <a:latin typeface="Dijkstra" pitchFamily="2" charset="0"/>
              </a:rPr>
              <a:t>Maatschappij</a:t>
            </a:r>
            <a:endParaRPr lang="nl-NL" sz="2000" b="1" dirty="0">
              <a:latin typeface="Dijkstra" pitchFamily="2" charset="0"/>
            </a:endParaRPr>
          </a:p>
        </p:txBody>
      </p:sp>
    </p:spTree>
    <p:extLst>
      <p:ext uri="{BB962C8B-B14F-4D97-AF65-F5344CB8AC3E}">
        <p14:creationId xmlns:p14="http://schemas.microsoft.com/office/powerpoint/2010/main" val="1458070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857B8-BBBD-0DB9-4F9F-C414801AB6E9}"/>
              </a:ext>
            </a:extLst>
          </p:cNvPr>
          <p:cNvSpPr>
            <a:spLocks noGrp="1"/>
          </p:cNvSpPr>
          <p:nvPr>
            <p:ph type="title"/>
          </p:nvPr>
        </p:nvSpPr>
        <p:spPr/>
        <p:txBody>
          <a:bodyPr/>
          <a:lstStyle/>
          <a:p>
            <a:r>
              <a:rPr lang="en-GB" dirty="0" err="1"/>
              <a:t>Waarde</a:t>
            </a:r>
            <a:r>
              <a:rPr lang="en-GB" dirty="0"/>
              <a:t> </a:t>
            </a:r>
            <a:r>
              <a:rPr lang="en-GB" dirty="0" err="1"/>
              <a:t>voor</a:t>
            </a:r>
            <a:r>
              <a:rPr lang="en-GB" dirty="0"/>
              <a:t> </a:t>
            </a:r>
            <a:r>
              <a:rPr lang="en-GB" dirty="0" err="1"/>
              <a:t>leerlingen</a:t>
            </a:r>
            <a:endParaRPr lang="nl-NL" dirty="0"/>
          </a:p>
        </p:txBody>
      </p:sp>
      <p:sp>
        <p:nvSpPr>
          <p:cNvPr id="3" name="Content Placeholder 2">
            <a:extLst>
              <a:ext uri="{FF2B5EF4-FFF2-40B4-BE49-F238E27FC236}">
                <a16:creationId xmlns:a16="http://schemas.microsoft.com/office/drawing/2014/main" id="{40ED6C5D-B1C9-71AE-EDB9-EAD76A1DF7FB}"/>
              </a:ext>
            </a:extLst>
          </p:cNvPr>
          <p:cNvSpPr>
            <a:spLocks noGrp="1"/>
          </p:cNvSpPr>
          <p:nvPr>
            <p:ph idx="1"/>
          </p:nvPr>
        </p:nvSpPr>
        <p:spPr/>
        <p:txBody>
          <a:bodyPr/>
          <a:lstStyle/>
          <a:p>
            <a:r>
              <a:rPr lang="en-GB" dirty="0"/>
              <a:t>Vrije </a:t>
            </a:r>
            <a:r>
              <a:rPr lang="en-GB" dirty="0" err="1"/>
              <a:t>toegang</a:t>
            </a:r>
            <a:endParaRPr lang="en-GB" dirty="0"/>
          </a:p>
          <a:p>
            <a:pPr lvl="1"/>
            <a:r>
              <a:rPr lang="en-GB" dirty="0" err="1"/>
              <a:t>Vergroot</a:t>
            </a:r>
            <a:r>
              <a:rPr lang="en-GB" dirty="0"/>
              <a:t> </a:t>
            </a:r>
            <a:r>
              <a:rPr lang="en-GB" dirty="0" err="1"/>
              <a:t>inclusiviteit</a:t>
            </a:r>
            <a:endParaRPr lang="en-GB" dirty="0"/>
          </a:p>
          <a:p>
            <a:r>
              <a:rPr lang="en-GB" dirty="0" err="1"/>
              <a:t>Aanpasbaarheid</a:t>
            </a:r>
            <a:endParaRPr lang="en-GB" dirty="0"/>
          </a:p>
          <a:p>
            <a:pPr lvl="1"/>
            <a:r>
              <a:rPr lang="en-GB" dirty="0"/>
              <a:t>Meer </a:t>
            </a:r>
            <a:r>
              <a:rPr lang="en-GB" dirty="0" err="1"/>
              <a:t>flexibiliteit</a:t>
            </a:r>
            <a:r>
              <a:rPr lang="en-GB" dirty="0"/>
              <a:t> in </a:t>
            </a:r>
            <a:r>
              <a:rPr lang="en-GB" dirty="0" err="1"/>
              <a:t>onderwijs</a:t>
            </a:r>
            <a:endParaRPr lang="en-GB" dirty="0"/>
          </a:p>
          <a:p>
            <a:pPr lvl="1"/>
            <a:r>
              <a:rPr lang="en-GB" dirty="0"/>
              <a:t>Meer </a:t>
            </a:r>
            <a:r>
              <a:rPr lang="en-GB" dirty="0" err="1"/>
              <a:t>maatwerk</a:t>
            </a:r>
            <a:endParaRPr lang="en-GB" dirty="0"/>
          </a:p>
          <a:p>
            <a:pPr lvl="1"/>
            <a:endParaRPr lang="nl-NL" dirty="0"/>
          </a:p>
        </p:txBody>
      </p:sp>
      <p:sp>
        <p:nvSpPr>
          <p:cNvPr id="4" name="Slide Number Placeholder 3">
            <a:extLst>
              <a:ext uri="{FF2B5EF4-FFF2-40B4-BE49-F238E27FC236}">
                <a16:creationId xmlns:a16="http://schemas.microsoft.com/office/drawing/2014/main" id="{052B573E-48B3-35ED-E3C4-4556934AD811}"/>
              </a:ext>
            </a:extLst>
          </p:cNvPr>
          <p:cNvSpPr>
            <a:spLocks noGrp="1"/>
          </p:cNvSpPr>
          <p:nvPr>
            <p:ph type="sldNum" sz="quarter" idx="12"/>
          </p:nvPr>
        </p:nvSpPr>
        <p:spPr/>
        <p:txBody>
          <a:bodyPr/>
          <a:lstStyle/>
          <a:p>
            <a:fld id="{330C634A-1516-4948-B43C-85010BF681C0}" type="slidenum">
              <a:rPr lang="en-NL" smtClean="0"/>
              <a:t>14</a:t>
            </a:fld>
            <a:endParaRPr lang="en-NL"/>
          </a:p>
        </p:txBody>
      </p:sp>
      <p:pic>
        <p:nvPicPr>
          <p:cNvPr id="5" name="Picture 4">
            <a:extLst>
              <a:ext uri="{FF2B5EF4-FFF2-40B4-BE49-F238E27FC236}">
                <a16:creationId xmlns:a16="http://schemas.microsoft.com/office/drawing/2014/main" id="{C65B2E0E-65CE-1FF6-AF1A-DC04F96789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2088" y="1035170"/>
            <a:ext cx="3941064" cy="5147325"/>
          </a:xfrm>
          <a:prstGeom prst="rect">
            <a:avLst/>
          </a:prstGeom>
        </p:spPr>
      </p:pic>
    </p:spTree>
    <p:extLst>
      <p:ext uri="{BB962C8B-B14F-4D97-AF65-F5344CB8AC3E}">
        <p14:creationId xmlns:p14="http://schemas.microsoft.com/office/powerpoint/2010/main" val="1333559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AE38-88D3-8CF9-A533-0814D9DC89DA}"/>
              </a:ext>
            </a:extLst>
          </p:cNvPr>
          <p:cNvSpPr>
            <a:spLocks noGrp="1"/>
          </p:cNvSpPr>
          <p:nvPr>
            <p:ph type="title"/>
          </p:nvPr>
        </p:nvSpPr>
        <p:spPr/>
        <p:txBody>
          <a:bodyPr/>
          <a:lstStyle/>
          <a:p>
            <a:r>
              <a:rPr lang="en-GB" dirty="0" err="1"/>
              <a:t>Waarde</a:t>
            </a:r>
            <a:r>
              <a:rPr lang="en-GB" dirty="0"/>
              <a:t> </a:t>
            </a:r>
            <a:r>
              <a:rPr lang="en-GB" dirty="0" err="1"/>
              <a:t>voor</a:t>
            </a:r>
            <a:r>
              <a:rPr lang="en-GB" dirty="0"/>
              <a:t> </a:t>
            </a:r>
            <a:r>
              <a:rPr lang="en-GB" dirty="0" err="1"/>
              <a:t>scholen</a:t>
            </a:r>
            <a:r>
              <a:rPr lang="en-GB" dirty="0"/>
              <a:t> en </a:t>
            </a:r>
            <a:r>
              <a:rPr lang="en-GB" dirty="0" err="1"/>
              <a:t>leraren</a:t>
            </a:r>
            <a:r>
              <a:rPr lang="en-GB" dirty="0"/>
              <a:t> (1)</a:t>
            </a:r>
            <a:endParaRPr lang="nl-NL" dirty="0"/>
          </a:p>
        </p:txBody>
      </p:sp>
      <p:sp>
        <p:nvSpPr>
          <p:cNvPr id="3" name="Content Placeholder 2">
            <a:extLst>
              <a:ext uri="{FF2B5EF4-FFF2-40B4-BE49-F238E27FC236}">
                <a16:creationId xmlns:a16="http://schemas.microsoft.com/office/drawing/2014/main" id="{0B9FA2F6-6043-B82B-0FA9-81605A393B1A}"/>
              </a:ext>
            </a:extLst>
          </p:cNvPr>
          <p:cNvSpPr>
            <a:spLocks noGrp="1"/>
          </p:cNvSpPr>
          <p:nvPr>
            <p:ph idx="1"/>
          </p:nvPr>
        </p:nvSpPr>
        <p:spPr>
          <a:xfrm>
            <a:off x="838200" y="1164566"/>
            <a:ext cx="7262091" cy="5012397"/>
          </a:xfrm>
        </p:spPr>
        <p:txBody>
          <a:bodyPr>
            <a:normAutofit lnSpcReduction="10000"/>
          </a:bodyPr>
          <a:lstStyle/>
          <a:p>
            <a:r>
              <a:rPr lang="en-GB" dirty="0" err="1"/>
              <a:t>Bijdragen</a:t>
            </a:r>
            <a:r>
              <a:rPr lang="en-GB" dirty="0"/>
              <a:t> aan </a:t>
            </a:r>
            <a:r>
              <a:rPr lang="en-GB" dirty="0" err="1"/>
              <a:t>kwaliteit</a:t>
            </a:r>
            <a:r>
              <a:rPr lang="en-GB" dirty="0"/>
              <a:t> van </a:t>
            </a:r>
            <a:r>
              <a:rPr lang="en-GB" dirty="0" err="1"/>
              <a:t>onderwijs</a:t>
            </a:r>
            <a:endParaRPr lang="en-GB" dirty="0"/>
          </a:p>
          <a:p>
            <a:pPr lvl="1"/>
            <a:r>
              <a:rPr lang="en-GB" dirty="0" err="1"/>
              <a:t>Aanvullend</a:t>
            </a:r>
            <a:r>
              <a:rPr lang="en-GB" dirty="0"/>
              <a:t> </a:t>
            </a:r>
            <a:r>
              <a:rPr lang="en-GB" dirty="0" err="1"/>
              <a:t>materiaal</a:t>
            </a:r>
            <a:r>
              <a:rPr lang="en-GB" dirty="0"/>
              <a:t> </a:t>
            </a:r>
            <a:r>
              <a:rPr lang="en-GB" dirty="0" err="1"/>
              <a:t>voor</a:t>
            </a:r>
            <a:r>
              <a:rPr lang="en-GB" dirty="0"/>
              <a:t> </a:t>
            </a:r>
            <a:r>
              <a:rPr lang="en-GB" dirty="0" err="1"/>
              <a:t>methode</a:t>
            </a:r>
            <a:endParaRPr lang="en-GB" dirty="0"/>
          </a:p>
          <a:p>
            <a:pPr lvl="1"/>
            <a:r>
              <a:rPr lang="en-GB" dirty="0" err="1"/>
              <a:t>Inspiratie</a:t>
            </a:r>
            <a:endParaRPr lang="en-GB" dirty="0"/>
          </a:p>
          <a:p>
            <a:pPr lvl="1"/>
            <a:r>
              <a:rPr lang="en-GB" dirty="0" err="1"/>
              <a:t>Aanpassing</a:t>
            </a:r>
            <a:r>
              <a:rPr lang="en-GB" dirty="0"/>
              <a:t> aan </a:t>
            </a:r>
            <a:r>
              <a:rPr lang="en-GB" dirty="0" err="1"/>
              <a:t>onderwijscontext</a:t>
            </a:r>
            <a:r>
              <a:rPr lang="en-GB" dirty="0"/>
              <a:t>/</a:t>
            </a:r>
            <a:r>
              <a:rPr lang="en-GB" dirty="0" err="1"/>
              <a:t>visie</a:t>
            </a:r>
            <a:endParaRPr lang="en-GB" dirty="0"/>
          </a:p>
          <a:p>
            <a:r>
              <a:rPr lang="en-GB" dirty="0" err="1"/>
              <a:t>Verlagen</a:t>
            </a:r>
            <a:r>
              <a:rPr lang="en-GB" dirty="0"/>
              <a:t> </a:t>
            </a:r>
            <a:r>
              <a:rPr lang="en-GB" dirty="0" err="1"/>
              <a:t>kosten</a:t>
            </a:r>
            <a:r>
              <a:rPr lang="en-GB" dirty="0"/>
              <a:t> </a:t>
            </a:r>
            <a:r>
              <a:rPr lang="en-GB" dirty="0" err="1"/>
              <a:t>voor</a:t>
            </a:r>
            <a:r>
              <a:rPr lang="en-GB" dirty="0"/>
              <a:t> </a:t>
            </a:r>
            <a:r>
              <a:rPr lang="en-GB" dirty="0" err="1"/>
              <a:t>leermaterialen</a:t>
            </a:r>
            <a:endParaRPr lang="en-GB" dirty="0"/>
          </a:p>
          <a:p>
            <a:pPr lvl="1"/>
            <a:r>
              <a:rPr lang="en-GB" dirty="0"/>
              <a:t>Meer </a:t>
            </a:r>
            <a:r>
              <a:rPr lang="en-GB" dirty="0" err="1"/>
              <a:t>ruimte</a:t>
            </a:r>
            <a:r>
              <a:rPr lang="en-GB" dirty="0"/>
              <a:t> in </a:t>
            </a:r>
            <a:r>
              <a:rPr lang="en-GB" dirty="0" err="1"/>
              <a:t>schoolbudget</a:t>
            </a:r>
            <a:endParaRPr lang="en-GB" dirty="0"/>
          </a:p>
          <a:p>
            <a:r>
              <a:rPr lang="en-GB" dirty="0" err="1"/>
              <a:t>Hogere</a:t>
            </a:r>
            <a:r>
              <a:rPr lang="en-GB" dirty="0"/>
              <a:t> </a:t>
            </a:r>
            <a:r>
              <a:rPr lang="en-GB" dirty="0" err="1"/>
              <a:t>kwaliteit</a:t>
            </a:r>
            <a:r>
              <a:rPr lang="en-GB" dirty="0"/>
              <a:t> </a:t>
            </a:r>
            <a:r>
              <a:rPr lang="en-GB" dirty="0" err="1"/>
              <a:t>leermaterialen</a:t>
            </a:r>
            <a:endParaRPr lang="en-GB" dirty="0"/>
          </a:p>
          <a:p>
            <a:pPr lvl="1"/>
            <a:r>
              <a:rPr lang="en-GB" dirty="0"/>
              <a:t>Door </a:t>
            </a:r>
            <a:r>
              <a:rPr lang="en-GB" dirty="0" err="1"/>
              <a:t>samenwerking</a:t>
            </a:r>
            <a:endParaRPr lang="en-GB" dirty="0"/>
          </a:p>
          <a:p>
            <a:pPr lvl="1"/>
            <a:r>
              <a:rPr lang="en-GB" dirty="0"/>
              <a:t>Door </a:t>
            </a:r>
            <a:r>
              <a:rPr lang="en-GB" dirty="0" err="1"/>
              <a:t>hergebruik</a:t>
            </a:r>
            <a:endParaRPr lang="en-GB" dirty="0"/>
          </a:p>
          <a:p>
            <a:pPr lvl="1"/>
            <a:r>
              <a:rPr lang="en-GB" dirty="0"/>
              <a:t>Door </a:t>
            </a:r>
            <a:r>
              <a:rPr lang="en-GB" dirty="0" err="1"/>
              <a:t>actualisatie</a:t>
            </a:r>
            <a:endParaRPr lang="en-GB" dirty="0"/>
          </a:p>
          <a:p>
            <a:r>
              <a:rPr lang="en-GB" dirty="0" err="1"/>
              <a:t>Aanbod</a:t>
            </a:r>
            <a:r>
              <a:rPr lang="en-GB" dirty="0"/>
              <a:t> </a:t>
            </a:r>
            <a:r>
              <a:rPr lang="en-GB" dirty="0" err="1"/>
              <a:t>voor</a:t>
            </a:r>
            <a:r>
              <a:rPr lang="en-GB" dirty="0"/>
              <a:t> </a:t>
            </a:r>
            <a:r>
              <a:rPr lang="en-GB" dirty="0" err="1"/>
              <a:t>vakgebieden</a:t>
            </a:r>
            <a:r>
              <a:rPr lang="en-GB" dirty="0"/>
              <a:t> </a:t>
            </a:r>
            <a:r>
              <a:rPr lang="en-GB" dirty="0" err="1"/>
              <a:t>waar</a:t>
            </a:r>
            <a:r>
              <a:rPr lang="en-GB" dirty="0"/>
              <a:t> </a:t>
            </a:r>
            <a:r>
              <a:rPr lang="en-GB" dirty="0" err="1"/>
              <a:t>geen</a:t>
            </a:r>
            <a:r>
              <a:rPr lang="en-GB" dirty="0"/>
              <a:t>/</a:t>
            </a:r>
            <a:r>
              <a:rPr lang="en-GB" dirty="0" err="1"/>
              <a:t>weinig</a:t>
            </a:r>
            <a:r>
              <a:rPr lang="en-GB" dirty="0"/>
              <a:t> </a:t>
            </a:r>
            <a:r>
              <a:rPr lang="en-GB" dirty="0" err="1"/>
              <a:t>commerciële</a:t>
            </a:r>
            <a:r>
              <a:rPr lang="en-GB" dirty="0"/>
              <a:t> </a:t>
            </a:r>
            <a:r>
              <a:rPr lang="en-GB" dirty="0" err="1"/>
              <a:t>alternatieven</a:t>
            </a:r>
            <a:r>
              <a:rPr lang="en-GB" dirty="0"/>
              <a:t> </a:t>
            </a:r>
            <a:r>
              <a:rPr lang="en-GB" dirty="0" err="1"/>
              <a:t>voor</a:t>
            </a:r>
            <a:r>
              <a:rPr lang="en-GB" dirty="0"/>
              <a:t> </a:t>
            </a:r>
            <a:r>
              <a:rPr lang="en-GB" dirty="0" err="1"/>
              <a:t>bestaan</a:t>
            </a:r>
            <a:endParaRPr lang="en-GB" dirty="0"/>
          </a:p>
          <a:p>
            <a:pPr lvl="1"/>
            <a:r>
              <a:rPr lang="en-GB" dirty="0" err="1"/>
              <a:t>Speciaal</a:t>
            </a:r>
            <a:r>
              <a:rPr lang="en-GB" dirty="0"/>
              <a:t> </a:t>
            </a:r>
            <a:r>
              <a:rPr lang="en-GB" dirty="0" err="1"/>
              <a:t>onderwijs</a:t>
            </a:r>
            <a:endParaRPr lang="en-GB" dirty="0"/>
          </a:p>
          <a:p>
            <a:pPr lvl="1"/>
            <a:r>
              <a:rPr lang="en-GB" dirty="0" err="1"/>
              <a:t>Nieuwe</a:t>
            </a:r>
            <a:r>
              <a:rPr lang="en-GB" dirty="0"/>
              <a:t> </a:t>
            </a:r>
            <a:r>
              <a:rPr lang="en-GB" dirty="0" err="1"/>
              <a:t>vakken</a:t>
            </a:r>
            <a:r>
              <a:rPr lang="en-GB" dirty="0"/>
              <a:t> (</a:t>
            </a:r>
            <a:r>
              <a:rPr lang="en-GB" dirty="0" err="1"/>
              <a:t>b.v.</a:t>
            </a:r>
            <a:r>
              <a:rPr lang="en-GB" dirty="0"/>
              <a:t> </a:t>
            </a:r>
            <a:r>
              <a:rPr lang="en-GB" dirty="0" err="1"/>
              <a:t>digitale</a:t>
            </a:r>
            <a:r>
              <a:rPr lang="en-GB" dirty="0"/>
              <a:t> </a:t>
            </a:r>
            <a:r>
              <a:rPr lang="en-GB" dirty="0" err="1"/>
              <a:t>geletterdheid</a:t>
            </a:r>
            <a:r>
              <a:rPr lang="en-GB" dirty="0"/>
              <a:t>)</a:t>
            </a:r>
          </a:p>
          <a:p>
            <a:endParaRPr lang="en-GB" dirty="0"/>
          </a:p>
          <a:p>
            <a:pPr lvl="1"/>
            <a:endParaRPr lang="en-GB" dirty="0"/>
          </a:p>
          <a:p>
            <a:pPr lvl="1"/>
            <a:endParaRPr lang="en-GB" dirty="0"/>
          </a:p>
          <a:p>
            <a:pPr lvl="1"/>
            <a:endParaRPr lang="en-GB" dirty="0"/>
          </a:p>
          <a:p>
            <a:pPr lvl="1"/>
            <a:endParaRPr lang="nl-NL" dirty="0"/>
          </a:p>
        </p:txBody>
      </p:sp>
      <p:sp>
        <p:nvSpPr>
          <p:cNvPr id="4" name="Slide Number Placeholder 3">
            <a:extLst>
              <a:ext uri="{FF2B5EF4-FFF2-40B4-BE49-F238E27FC236}">
                <a16:creationId xmlns:a16="http://schemas.microsoft.com/office/drawing/2014/main" id="{F156F6CF-9AB8-A7D3-FD7D-1A37EFAAAAEE}"/>
              </a:ext>
            </a:extLst>
          </p:cNvPr>
          <p:cNvSpPr>
            <a:spLocks noGrp="1"/>
          </p:cNvSpPr>
          <p:nvPr>
            <p:ph type="sldNum" sz="quarter" idx="12"/>
          </p:nvPr>
        </p:nvSpPr>
        <p:spPr/>
        <p:txBody>
          <a:bodyPr/>
          <a:lstStyle/>
          <a:p>
            <a:fld id="{330C634A-1516-4948-B43C-85010BF681C0}" type="slidenum">
              <a:rPr lang="en-NL" smtClean="0"/>
              <a:t>15</a:t>
            </a:fld>
            <a:endParaRPr lang="en-NL" dirty="0"/>
          </a:p>
        </p:txBody>
      </p:sp>
      <p:pic>
        <p:nvPicPr>
          <p:cNvPr id="6" name="Content Placeholder 5">
            <a:extLst>
              <a:ext uri="{FF2B5EF4-FFF2-40B4-BE49-F238E27FC236}">
                <a16:creationId xmlns:a16="http://schemas.microsoft.com/office/drawing/2014/main" id="{816D94C8-23E8-0BD1-AFC1-936BA39EC1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7460" y="365126"/>
            <a:ext cx="3641747" cy="5462620"/>
          </a:xfrm>
          <a:prstGeom prst="rect">
            <a:avLst/>
          </a:prstGeom>
          <a:solidFill>
            <a:srgbClr val="FFFFFF">
              <a:alpha val="0"/>
            </a:srgbClr>
          </a:solidFill>
        </p:spPr>
      </p:pic>
    </p:spTree>
    <p:extLst>
      <p:ext uri="{BB962C8B-B14F-4D97-AF65-F5344CB8AC3E}">
        <p14:creationId xmlns:p14="http://schemas.microsoft.com/office/powerpoint/2010/main" val="1227217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8BD9F-BB10-E1A8-8D9B-34856F44CF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6FE53E-C8BC-CD18-4738-2C6A1EC33DB3}"/>
              </a:ext>
            </a:extLst>
          </p:cNvPr>
          <p:cNvSpPr>
            <a:spLocks noGrp="1"/>
          </p:cNvSpPr>
          <p:nvPr>
            <p:ph type="title"/>
          </p:nvPr>
        </p:nvSpPr>
        <p:spPr/>
        <p:txBody>
          <a:bodyPr/>
          <a:lstStyle/>
          <a:p>
            <a:r>
              <a:rPr lang="en-GB" dirty="0" err="1"/>
              <a:t>Waarde</a:t>
            </a:r>
            <a:r>
              <a:rPr lang="en-GB" dirty="0"/>
              <a:t> </a:t>
            </a:r>
            <a:r>
              <a:rPr lang="en-GB" dirty="0" err="1"/>
              <a:t>voor</a:t>
            </a:r>
            <a:r>
              <a:rPr lang="en-GB" dirty="0"/>
              <a:t> </a:t>
            </a:r>
            <a:r>
              <a:rPr lang="en-GB" dirty="0" err="1"/>
              <a:t>scholen</a:t>
            </a:r>
            <a:r>
              <a:rPr lang="en-GB" dirty="0"/>
              <a:t> en </a:t>
            </a:r>
            <a:r>
              <a:rPr lang="en-GB" dirty="0" err="1"/>
              <a:t>leraren</a:t>
            </a:r>
            <a:r>
              <a:rPr lang="en-GB" dirty="0"/>
              <a:t> (2)</a:t>
            </a:r>
            <a:endParaRPr lang="nl-NL" dirty="0"/>
          </a:p>
        </p:txBody>
      </p:sp>
      <p:sp>
        <p:nvSpPr>
          <p:cNvPr id="3" name="Content Placeholder 2">
            <a:extLst>
              <a:ext uri="{FF2B5EF4-FFF2-40B4-BE49-F238E27FC236}">
                <a16:creationId xmlns:a16="http://schemas.microsoft.com/office/drawing/2014/main" id="{AD2FE1BB-FFAC-7904-9798-5C55ED2CD62C}"/>
              </a:ext>
            </a:extLst>
          </p:cNvPr>
          <p:cNvSpPr>
            <a:spLocks noGrp="1"/>
          </p:cNvSpPr>
          <p:nvPr>
            <p:ph idx="1"/>
          </p:nvPr>
        </p:nvSpPr>
        <p:spPr>
          <a:xfrm>
            <a:off x="838200" y="1164566"/>
            <a:ext cx="7262091" cy="5012397"/>
          </a:xfrm>
        </p:spPr>
        <p:txBody>
          <a:bodyPr>
            <a:normAutofit/>
          </a:bodyPr>
          <a:lstStyle/>
          <a:p>
            <a:r>
              <a:rPr lang="en-GB" dirty="0"/>
              <a:t>Meer </a:t>
            </a:r>
            <a:r>
              <a:rPr lang="en-GB" dirty="0" err="1"/>
              <a:t>didactische</a:t>
            </a:r>
            <a:r>
              <a:rPr lang="en-GB" dirty="0"/>
              <a:t> </a:t>
            </a:r>
            <a:r>
              <a:rPr lang="en-GB" dirty="0" err="1"/>
              <a:t>werkvormen</a:t>
            </a:r>
            <a:r>
              <a:rPr lang="en-GB" dirty="0"/>
              <a:t> </a:t>
            </a:r>
            <a:r>
              <a:rPr lang="en-GB" dirty="0" err="1"/>
              <a:t>mogelijk</a:t>
            </a:r>
            <a:endParaRPr lang="en-GB" dirty="0"/>
          </a:p>
          <a:p>
            <a:pPr lvl="1"/>
            <a:r>
              <a:rPr lang="en-GB" dirty="0"/>
              <a:t>Open Pedagogy (</a:t>
            </a:r>
            <a:r>
              <a:rPr lang="en-GB" dirty="0" err="1"/>
              <a:t>komt</a:t>
            </a:r>
            <a:r>
              <a:rPr lang="en-GB" dirty="0"/>
              <a:t> later)</a:t>
            </a:r>
          </a:p>
          <a:p>
            <a:pPr lvl="1"/>
            <a:r>
              <a:rPr lang="en-GB" dirty="0"/>
              <a:t>Meer </a:t>
            </a:r>
            <a:r>
              <a:rPr lang="en-GB" dirty="0" err="1"/>
              <a:t>leerling-gestuurd</a:t>
            </a:r>
            <a:endParaRPr lang="en-GB" dirty="0"/>
          </a:p>
          <a:p>
            <a:r>
              <a:rPr lang="en-GB" dirty="0" err="1"/>
              <a:t>Bijdrage</a:t>
            </a:r>
            <a:r>
              <a:rPr lang="en-GB" dirty="0"/>
              <a:t> aan </a:t>
            </a:r>
            <a:r>
              <a:rPr lang="en-GB" dirty="0" err="1"/>
              <a:t>professionalisering</a:t>
            </a:r>
            <a:endParaRPr lang="en-GB" dirty="0"/>
          </a:p>
          <a:p>
            <a:pPr lvl="1"/>
            <a:r>
              <a:rPr lang="en-GB" dirty="0" err="1"/>
              <a:t>Inspiratie</a:t>
            </a:r>
            <a:r>
              <a:rPr lang="en-GB" dirty="0"/>
              <a:t> </a:t>
            </a:r>
            <a:r>
              <a:rPr lang="en-GB" dirty="0" err="1"/>
              <a:t>uit</a:t>
            </a:r>
            <a:r>
              <a:rPr lang="en-GB" dirty="0"/>
              <a:t> </a:t>
            </a:r>
            <a:r>
              <a:rPr lang="en-GB" dirty="0" err="1"/>
              <a:t>werk</a:t>
            </a:r>
            <a:r>
              <a:rPr lang="en-GB" dirty="0"/>
              <a:t> van </a:t>
            </a:r>
            <a:r>
              <a:rPr lang="en-GB" dirty="0" err="1"/>
              <a:t>derden</a:t>
            </a:r>
            <a:endParaRPr lang="en-GB" dirty="0"/>
          </a:p>
          <a:p>
            <a:pPr lvl="1"/>
            <a:r>
              <a:rPr lang="en-GB" dirty="0"/>
              <a:t>Door </a:t>
            </a:r>
            <a:r>
              <a:rPr lang="en-GB" dirty="0" err="1"/>
              <a:t>samenwerking</a:t>
            </a:r>
            <a:endParaRPr lang="en-GB" dirty="0"/>
          </a:p>
          <a:p>
            <a:r>
              <a:rPr lang="en-GB" dirty="0" err="1"/>
              <a:t>Bijdragen</a:t>
            </a:r>
            <a:r>
              <a:rPr lang="en-GB" dirty="0"/>
              <a:t> aan UNESCO SDG 4</a:t>
            </a:r>
          </a:p>
          <a:p>
            <a:pPr lvl="1"/>
            <a:r>
              <a:rPr lang="en-GB" dirty="0"/>
              <a:t>Morele argument</a:t>
            </a:r>
          </a:p>
          <a:p>
            <a:r>
              <a:rPr lang="en-GB" dirty="0"/>
              <a:t>Tonen van </a:t>
            </a:r>
            <a:r>
              <a:rPr lang="en-GB" dirty="0" err="1"/>
              <a:t>bevlogenheid</a:t>
            </a:r>
            <a:r>
              <a:rPr lang="en-GB" dirty="0"/>
              <a:t> en engagement</a:t>
            </a:r>
          </a:p>
          <a:p>
            <a:r>
              <a:rPr lang="en-GB" dirty="0" err="1"/>
              <a:t>Keuzevrijheid</a:t>
            </a:r>
            <a:r>
              <a:rPr lang="en-GB" dirty="0"/>
              <a:t> </a:t>
            </a:r>
            <a:r>
              <a:rPr lang="en-GB" dirty="0" err="1"/>
              <a:t>voor</a:t>
            </a:r>
            <a:r>
              <a:rPr lang="en-GB" dirty="0"/>
              <a:t> </a:t>
            </a:r>
            <a:r>
              <a:rPr lang="en-GB" dirty="0" err="1"/>
              <a:t>leraren</a:t>
            </a:r>
            <a:endParaRPr lang="en-GB" dirty="0"/>
          </a:p>
          <a:p>
            <a:pPr lvl="1"/>
            <a:r>
              <a:rPr lang="en-GB" dirty="0"/>
              <a:t>Meer regie</a:t>
            </a:r>
          </a:p>
          <a:p>
            <a:endParaRPr lang="en-GB" dirty="0"/>
          </a:p>
          <a:p>
            <a:pPr lvl="1"/>
            <a:endParaRPr lang="en-GB" dirty="0"/>
          </a:p>
          <a:p>
            <a:pPr lvl="1"/>
            <a:endParaRPr lang="en-GB" dirty="0"/>
          </a:p>
          <a:p>
            <a:pPr lvl="1"/>
            <a:endParaRPr lang="en-GB" dirty="0"/>
          </a:p>
          <a:p>
            <a:pPr lvl="1"/>
            <a:endParaRPr lang="nl-NL" dirty="0"/>
          </a:p>
        </p:txBody>
      </p:sp>
      <p:sp>
        <p:nvSpPr>
          <p:cNvPr id="4" name="Slide Number Placeholder 3">
            <a:extLst>
              <a:ext uri="{FF2B5EF4-FFF2-40B4-BE49-F238E27FC236}">
                <a16:creationId xmlns:a16="http://schemas.microsoft.com/office/drawing/2014/main" id="{410C7216-BDB6-502F-5745-499309C98739}"/>
              </a:ext>
            </a:extLst>
          </p:cNvPr>
          <p:cNvSpPr>
            <a:spLocks noGrp="1"/>
          </p:cNvSpPr>
          <p:nvPr>
            <p:ph type="sldNum" sz="quarter" idx="12"/>
          </p:nvPr>
        </p:nvSpPr>
        <p:spPr/>
        <p:txBody>
          <a:bodyPr/>
          <a:lstStyle/>
          <a:p>
            <a:fld id="{330C634A-1516-4948-B43C-85010BF681C0}" type="slidenum">
              <a:rPr lang="en-NL" smtClean="0"/>
              <a:t>16</a:t>
            </a:fld>
            <a:endParaRPr lang="en-NL"/>
          </a:p>
        </p:txBody>
      </p:sp>
      <p:pic>
        <p:nvPicPr>
          <p:cNvPr id="6" name="Content Placeholder 5">
            <a:extLst>
              <a:ext uri="{FF2B5EF4-FFF2-40B4-BE49-F238E27FC236}">
                <a16:creationId xmlns:a16="http://schemas.microsoft.com/office/drawing/2014/main" id="{1A45AF07-8278-92FC-2200-9A545A14C9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7460" y="365126"/>
            <a:ext cx="3641747" cy="5462620"/>
          </a:xfrm>
          <a:prstGeom prst="rect">
            <a:avLst/>
          </a:prstGeom>
          <a:solidFill>
            <a:srgbClr val="FFFFFF">
              <a:alpha val="0"/>
            </a:srgbClr>
          </a:solidFill>
        </p:spPr>
      </p:pic>
    </p:spTree>
    <p:extLst>
      <p:ext uri="{BB962C8B-B14F-4D97-AF65-F5344CB8AC3E}">
        <p14:creationId xmlns:p14="http://schemas.microsoft.com/office/powerpoint/2010/main" val="19430810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D90D7-AC7C-CBF3-2AB7-5D47FD797DE2}"/>
              </a:ext>
            </a:extLst>
          </p:cNvPr>
          <p:cNvSpPr>
            <a:spLocks noGrp="1"/>
          </p:cNvSpPr>
          <p:nvPr>
            <p:ph type="title"/>
          </p:nvPr>
        </p:nvSpPr>
        <p:spPr/>
        <p:txBody>
          <a:bodyPr/>
          <a:lstStyle/>
          <a:p>
            <a:r>
              <a:rPr lang="en-GB" dirty="0" err="1"/>
              <a:t>Waarde</a:t>
            </a:r>
            <a:r>
              <a:rPr lang="en-GB" dirty="0"/>
              <a:t> </a:t>
            </a:r>
            <a:r>
              <a:rPr lang="en-GB" dirty="0" err="1"/>
              <a:t>voor</a:t>
            </a:r>
            <a:r>
              <a:rPr lang="en-GB" dirty="0"/>
              <a:t> de </a:t>
            </a:r>
            <a:r>
              <a:rPr lang="en-GB" dirty="0" err="1"/>
              <a:t>maatschappij</a:t>
            </a:r>
            <a:endParaRPr lang="nl-NL" dirty="0"/>
          </a:p>
        </p:txBody>
      </p:sp>
      <p:sp>
        <p:nvSpPr>
          <p:cNvPr id="3" name="Content Placeholder 2">
            <a:extLst>
              <a:ext uri="{FF2B5EF4-FFF2-40B4-BE49-F238E27FC236}">
                <a16:creationId xmlns:a16="http://schemas.microsoft.com/office/drawing/2014/main" id="{BF0D5ADC-B638-28AF-52B3-6EB8F619E780}"/>
              </a:ext>
            </a:extLst>
          </p:cNvPr>
          <p:cNvSpPr>
            <a:spLocks noGrp="1"/>
          </p:cNvSpPr>
          <p:nvPr>
            <p:ph idx="1"/>
          </p:nvPr>
        </p:nvSpPr>
        <p:spPr>
          <a:xfrm>
            <a:off x="838200" y="1164566"/>
            <a:ext cx="7772400" cy="5012397"/>
          </a:xfrm>
        </p:spPr>
        <p:txBody>
          <a:bodyPr/>
          <a:lstStyle/>
          <a:p>
            <a:r>
              <a:rPr lang="en-GB" dirty="0" err="1"/>
              <a:t>Verlagen</a:t>
            </a:r>
            <a:r>
              <a:rPr lang="en-GB" dirty="0"/>
              <a:t> van </a:t>
            </a:r>
            <a:r>
              <a:rPr lang="en-GB" dirty="0" err="1"/>
              <a:t>drempels</a:t>
            </a:r>
            <a:r>
              <a:rPr lang="en-GB" dirty="0"/>
              <a:t> tot </a:t>
            </a:r>
            <a:r>
              <a:rPr lang="en-GB" dirty="0" err="1"/>
              <a:t>onderwijs</a:t>
            </a:r>
            <a:endParaRPr lang="en-GB" dirty="0"/>
          </a:p>
          <a:p>
            <a:pPr lvl="1"/>
            <a:r>
              <a:rPr lang="en-GB" dirty="0"/>
              <a:t>Leven lang </a:t>
            </a:r>
            <a:r>
              <a:rPr lang="en-GB" dirty="0" err="1"/>
              <a:t>ontwikkelen</a:t>
            </a:r>
            <a:endParaRPr lang="en-GB" dirty="0"/>
          </a:p>
          <a:p>
            <a:pPr lvl="1"/>
            <a:r>
              <a:rPr lang="en-GB" dirty="0" err="1"/>
              <a:t>Bijdrage</a:t>
            </a:r>
            <a:r>
              <a:rPr lang="en-GB" dirty="0"/>
              <a:t> aan </a:t>
            </a:r>
            <a:r>
              <a:rPr lang="en-GB" dirty="0" err="1"/>
              <a:t>meer</a:t>
            </a:r>
            <a:r>
              <a:rPr lang="en-GB" dirty="0"/>
              <a:t> </a:t>
            </a:r>
            <a:r>
              <a:rPr lang="en-GB" dirty="0" err="1"/>
              <a:t>inclusiviteit</a:t>
            </a:r>
            <a:endParaRPr lang="en-GB" dirty="0"/>
          </a:p>
          <a:p>
            <a:pPr lvl="1"/>
            <a:r>
              <a:rPr lang="en-GB" dirty="0" err="1"/>
              <a:t>Bijdrage</a:t>
            </a:r>
            <a:r>
              <a:rPr lang="en-GB" dirty="0"/>
              <a:t> aan </a:t>
            </a:r>
            <a:r>
              <a:rPr lang="en-GB" dirty="0" err="1"/>
              <a:t>meer</a:t>
            </a:r>
            <a:r>
              <a:rPr lang="en-GB" dirty="0"/>
              <a:t> </a:t>
            </a:r>
            <a:r>
              <a:rPr lang="en-GB" dirty="0" err="1"/>
              <a:t>diversiteit</a:t>
            </a:r>
            <a:endParaRPr lang="en-GB" dirty="0"/>
          </a:p>
          <a:p>
            <a:r>
              <a:rPr lang="en-GB" dirty="0" err="1"/>
              <a:t>Tegengaan</a:t>
            </a:r>
            <a:r>
              <a:rPr lang="en-GB" dirty="0"/>
              <a:t> van </a:t>
            </a:r>
            <a:r>
              <a:rPr lang="en-GB" dirty="0" err="1"/>
              <a:t>desinformatie</a:t>
            </a:r>
            <a:endParaRPr lang="en-GB" dirty="0"/>
          </a:p>
          <a:p>
            <a:r>
              <a:rPr lang="en-GB" dirty="0" err="1"/>
              <a:t>Betere</a:t>
            </a:r>
            <a:r>
              <a:rPr lang="en-GB" dirty="0"/>
              <a:t> </a:t>
            </a:r>
            <a:r>
              <a:rPr lang="en-GB" dirty="0" err="1"/>
              <a:t>aansluiting</a:t>
            </a:r>
            <a:r>
              <a:rPr lang="en-GB" dirty="0"/>
              <a:t> op </a:t>
            </a:r>
            <a:r>
              <a:rPr lang="en-GB" dirty="0" err="1"/>
              <a:t>vervolgonderwijs</a:t>
            </a:r>
            <a:endParaRPr lang="en-GB" dirty="0"/>
          </a:p>
          <a:p>
            <a:endParaRPr lang="nl-NL" dirty="0"/>
          </a:p>
        </p:txBody>
      </p:sp>
      <p:sp>
        <p:nvSpPr>
          <p:cNvPr id="4" name="Slide Number Placeholder 3">
            <a:extLst>
              <a:ext uri="{FF2B5EF4-FFF2-40B4-BE49-F238E27FC236}">
                <a16:creationId xmlns:a16="http://schemas.microsoft.com/office/drawing/2014/main" id="{709DCCE6-3B30-7459-E457-24A28025C52E}"/>
              </a:ext>
            </a:extLst>
          </p:cNvPr>
          <p:cNvSpPr>
            <a:spLocks noGrp="1"/>
          </p:cNvSpPr>
          <p:nvPr>
            <p:ph type="sldNum" sz="quarter" idx="12"/>
          </p:nvPr>
        </p:nvSpPr>
        <p:spPr/>
        <p:txBody>
          <a:bodyPr/>
          <a:lstStyle/>
          <a:p>
            <a:fld id="{330C634A-1516-4948-B43C-85010BF681C0}" type="slidenum">
              <a:rPr lang="en-NL" smtClean="0"/>
              <a:t>17</a:t>
            </a:fld>
            <a:endParaRPr lang="en-NL"/>
          </a:p>
        </p:txBody>
      </p:sp>
      <p:pic>
        <p:nvPicPr>
          <p:cNvPr id="5" name="Picture 4">
            <a:extLst>
              <a:ext uri="{FF2B5EF4-FFF2-40B4-BE49-F238E27FC236}">
                <a16:creationId xmlns:a16="http://schemas.microsoft.com/office/drawing/2014/main" id="{F4421374-C8CD-AB34-916B-BF6303884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8819" y="1258166"/>
            <a:ext cx="3279198" cy="4918797"/>
          </a:xfrm>
          <a:prstGeom prst="rect">
            <a:avLst/>
          </a:prstGeom>
          <a:ln>
            <a:noFill/>
          </a:ln>
        </p:spPr>
      </p:pic>
    </p:spTree>
    <p:extLst>
      <p:ext uri="{BB962C8B-B14F-4D97-AF65-F5344CB8AC3E}">
        <p14:creationId xmlns:p14="http://schemas.microsoft.com/office/powerpoint/2010/main" val="3004406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EED69-8E6E-1864-2E6C-CD6B863CD4C5}"/>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F81BCE5-0173-A341-EF6E-4544FBBD5C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26622" y="1312259"/>
            <a:ext cx="3738755" cy="2221801"/>
          </a:xfrm>
          <a:prstGeom prst="rect">
            <a:avLst/>
          </a:prstGeom>
        </p:spPr>
      </p:pic>
      <p:sp>
        <p:nvSpPr>
          <p:cNvPr id="4" name="Slide Number Placeholder 3">
            <a:extLst>
              <a:ext uri="{FF2B5EF4-FFF2-40B4-BE49-F238E27FC236}">
                <a16:creationId xmlns:a16="http://schemas.microsoft.com/office/drawing/2014/main" id="{C086F360-54F6-40F1-9131-A93815956E8B}"/>
              </a:ext>
            </a:extLst>
          </p:cNvPr>
          <p:cNvSpPr>
            <a:spLocks noGrp="1"/>
          </p:cNvSpPr>
          <p:nvPr>
            <p:ph type="sldNum" sz="quarter" idx="12"/>
          </p:nvPr>
        </p:nvSpPr>
        <p:spPr/>
        <p:txBody>
          <a:bodyPr/>
          <a:lstStyle/>
          <a:p>
            <a:fld id="{330C634A-1516-4948-B43C-85010BF681C0}" type="slidenum">
              <a:rPr lang="en-NL" smtClean="0"/>
              <a:t>18</a:t>
            </a:fld>
            <a:endParaRPr lang="en-NL"/>
          </a:p>
        </p:txBody>
      </p:sp>
      <p:sp>
        <p:nvSpPr>
          <p:cNvPr id="8" name="TextBox 7">
            <a:extLst>
              <a:ext uri="{FF2B5EF4-FFF2-40B4-BE49-F238E27FC236}">
                <a16:creationId xmlns:a16="http://schemas.microsoft.com/office/drawing/2014/main" id="{9A536E2D-9D80-8D72-0D2B-16276E227B8A}"/>
              </a:ext>
            </a:extLst>
          </p:cNvPr>
          <p:cNvSpPr txBox="1"/>
          <p:nvPr/>
        </p:nvSpPr>
        <p:spPr>
          <a:xfrm>
            <a:off x="0" y="4416552"/>
            <a:ext cx="12192000" cy="584775"/>
          </a:xfrm>
          <a:prstGeom prst="rect">
            <a:avLst/>
          </a:prstGeom>
          <a:noFill/>
        </p:spPr>
        <p:txBody>
          <a:bodyPr wrap="square" rtlCol="0">
            <a:spAutoFit/>
          </a:bodyPr>
          <a:lstStyle/>
          <a:p>
            <a:pPr algn="ctr"/>
            <a:r>
              <a:rPr lang="en-GB" sz="3200" dirty="0">
                <a:latin typeface="Dijkstra" pitchFamily="2" charset="0"/>
              </a:rPr>
              <a:t>Wat is </a:t>
            </a:r>
            <a:r>
              <a:rPr lang="en-GB" sz="3200" dirty="0" err="1">
                <a:latin typeface="Dijkstra" pitchFamily="2" charset="0"/>
              </a:rPr>
              <a:t>jouw</a:t>
            </a:r>
            <a:r>
              <a:rPr lang="en-GB" sz="3200" dirty="0">
                <a:latin typeface="Dijkstra" pitchFamily="2" charset="0"/>
              </a:rPr>
              <a:t> </a:t>
            </a:r>
            <a:r>
              <a:rPr lang="en-GB" sz="3200" dirty="0" err="1">
                <a:latin typeface="Dijkstra" pitchFamily="2" charset="0"/>
              </a:rPr>
              <a:t>reden</a:t>
            </a:r>
            <a:r>
              <a:rPr lang="en-GB" sz="3200" dirty="0">
                <a:latin typeface="Dijkstra" pitchFamily="2" charset="0"/>
              </a:rPr>
              <a:t> om </a:t>
            </a:r>
            <a:r>
              <a:rPr lang="en-GB" sz="3200" dirty="0" err="1">
                <a:latin typeface="Dijkstra" pitchFamily="2" charset="0"/>
              </a:rPr>
              <a:t>gebruik</a:t>
            </a:r>
            <a:r>
              <a:rPr lang="en-GB" sz="3200" dirty="0">
                <a:latin typeface="Dijkstra" pitchFamily="2" charset="0"/>
              </a:rPr>
              <a:t> </a:t>
            </a:r>
            <a:r>
              <a:rPr lang="en-GB" sz="3200" dirty="0" err="1">
                <a:latin typeface="Dijkstra" pitchFamily="2" charset="0"/>
              </a:rPr>
              <a:t>te</a:t>
            </a:r>
            <a:r>
              <a:rPr lang="en-GB" sz="3200" dirty="0">
                <a:latin typeface="Dijkstra" pitchFamily="2" charset="0"/>
              </a:rPr>
              <a:t> </a:t>
            </a:r>
            <a:r>
              <a:rPr lang="en-GB" sz="3200" dirty="0" err="1">
                <a:latin typeface="Dijkstra" pitchFamily="2" charset="0"/>
              </a:rPr>
              <a:t>maken</a:t>
            </a:r>
            <a:r>
              <a:rPr lang="en-GB" sz="3200" dirty="0">
                <a:latin typeface="Dijkstra" pitchFamily="2" charset="0"/>
              </a:rPr>
              <a:t> van open </a:t>
            </a:r>
            <a:r>
              <a:rPr lang="en-GB" sz="3200" dirty="0" err="1">
                <a:latin typeface="Dijkstra" pitchFamily="2" charset="0"/>
              </a:rPr>
              <a:t>leermateriaal</a:t>
            </a:r>
            <a:r>
              <a:rPr lang="en-GB" sz="3200" dirty="0">
                <a:latin typeface="Dijkstra" pitchFamily="2" charset="0"/>
              </a:rPr>
              <a:t>?</a:t>
            </a:r>
            <a:endParaRPr lang="nl-NL" sz="3200" dirty="0">
              <a:latin typeface="Dijkstra" pitchFamily="2" charset="0"/>
            </a:endParaRPr>
          </a:p>
        </p:txBody>
      </p:sp>
    </p:spTree>
    <p:extLst>
      <p:ext uri="{BB962C8B-B14F-4D97-AF65-F5344CB8AC3E}">
        <p14:creationId xmlns:p14="http://schemas.microsoft.com/office/powerpoint/2010/main" val="4016020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9D3FC-F5A8-7136-1751-7DFA2D46720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D504C9-DF3F-3052-BF53-EDE2725A62D3}"/>
              </a:ext>
            </a:extLst>
          </p:cNvPr>
          <p:cNvSpPr>
            <a:spLocks noGrp="1"/>
          </p:cNvSpPr>
          <p:nvPr>
            <p:ph type="sldNum" sz="quarter" idx="12"/>
          </p:nvPr>
        </p:nvSpPr>
        <p:spPr/>
        <p:txBody>
          <a:bodyPr/>
          <a:lstStyle/>
          <a:p>
            <a:fld id="{330C634A-1516-4948-B43C-85010BF681C0}" type="slidenum">
              <a:rPr lang="en-NL" smtClean="0"/>
              <a:t>19</a:t>
            </a:fld>
            <a:endParaRPr lang="en-NL"/>
          </a:p>
        </p:txBody>
      </p:sp>
      <p:pic>
        <p:nvPicPr>
          <p:cNvPr id="8" name="Picture 7">
            <a:extLst>
              <a:ext uri="{FF2B5EF4-FFF2-40B4-BE49-F238E27FC236}">
                <a16:creationId xmlns:a16="http://schemas.microsoft.com/office/drawing/2014/main" id="{3B96D845-7C09-1703-C1EC-684E741EF4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502" y="0"/>
            <a:ext cx="10040996" cy="6858000"/>
          </a:xfrm>
          <a:prstGeom prst="rect">
            <a:avLst/>
          </a:prstGeom>
        </p:spPr>
      </p:pic>
      <p:sp>
        <p:nvSpPr>
          <p:cNvPr id="9" name="Content Placeholder 2">
            <a:extLst>
              <a:ext uri="{FF2B5EF4-FFF2-40B4-BE49-F238E27FC236}">
                <a16:creationId xmlns:a16="http://schemas.microsoft.com/office/drawing/2014/main" id="{3E5E0FC8-94B8-8ED8-EBF9-ACB38F42B7DB}"/>
              </a:ext>
            </a:extLst>
          </p:cNvPr>
          <p:cNvSpPr txBox="1">
            <a:spLocks/>
          </p:cNvSpPr>
          <p:nvPr/>
        </p:nvSpPr>
        <p:spPr>
          <a:xfrm>
            <a:off x="1864658" y="970526"/>
            <a:ext cx="7639560" cy="337287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2800" b="1" dirty="0">
                <a:solidFill>
                  <a:srgbClr val="FFFF00"/>
                </a:solidFill>
                <a:latin typeface="Dijkstra" pitchFamily="2" charset="0"/>
                <a:ea typeface="Source Sans Pro" panose="020B0503030403020204" pitchFamily="34" charset="0"/>
              </a:rPr>
              <a:t>Agenda</a:t>
            </a:r>
          </a:p>
          <a:p>
            <a:pPr marL="0" indent="0">
              <a:buFont typeface="Arial" panose="020B0604020202020204" pitchFamily="34" charset="0"/>
              <a:buNone/>
            </a:pPr>
            <a:endParaRPr lang="nl-NL" sz="2800" dirty="0">
              <a:solidFill>
                <a:srgbClr val="FFFF00"/>
              </a:solidFill>
              <a:latin typeface="Dijkstra" pitchFamily="2" charset="0"/>
              <a:ea typeface="Source Sans Pro" panose="020B0503030403020204" pitchFamily="34" charset="0"/>
            </a:endParaRPr>
          </a:p>
          <a:p>
            <a:pPr>
              <a:buFont typeface="Wingdings" panose="05000000000000000000" pitchFamily="2" charset="2"/>
              <a:buChar char="ü"/>
            </a:pPr>
            <a:r>
              <a:rPr lang="nl-NL" sz="2800" dirty="0">
                <a:solidFill>
                  <a:schemeClr val="bg1"/>
                </a:solidFill>
                <a:latin typeface="Dijkstra" pitchFamily="2" charset="0"/>
                <a:ea typeface="Source Sans Pro" panose="020B0503030403020204" pitchFamily="34" charset="0"/>
              </a:rPr>
              <a:t>Wat zijn open leermaterialen?</a:t>
            </a:r>
          </a:p>
          <a:p>
            <a:pPr>
              <a:buFont typeface="Wingdings" panose="05000000000000000000" pitchFamily="2" charset="2"/>
              <a:buChar char="ü"/>
            </a:pPr>
            <a:r>
              <a:rPr lang="nl-NL" sz="2800" dirty="0">
                <a:solidFill>
                  <a:schemeClr val="bg1"/>
                </a:solidFill>
                <a:latin typeface="Dijkstra" pitchFamily="2" charset="0"/>
                <a:ea typeface="Source Sans Pro" panose="020B0503030403020204" pitchFamily="34" charset="0"/>
              </a:rPr>
              <a:t>Waarom open leermaterialen?</a:t>
            </a:r>
          </a:p>
          <a:p>
            <a:pPr>
              <a:buFont typeface="Wingdings" panose="05000000000000000000" pitchFamily="2" charset="2"/>
              <a:buChar char="ü"/>
            </a:pPr>
            <a:r>
              <a:rPr lang="nl-NL" sz="2800" dirty="0">
                <a:solidFill>
                  <a:srgbClr val="FFFF00"/>
                </a:solidFill>
                <a:latin typeface="Dijkstra" pitchFamily="2" charset="0"/>
                <a:ea typeface="Source Sans Pro" panose="020B0503030403020204" pitchFamily="34" charset="0"/>
              </a:rPr>
              <a:t>Open leermaterialen en studiekeuze</a:t>
            </a:r>
          </a:p>
          <a:p>
            <a:pPr>
              <a:buFont typeface="Wingdings" panose="05000000000000000000" pitchFamily="2" charset="2"/>
              <a:buChar char="ü"/>
            </a:pPr>
            <a:r>
              <a:rPr lang="nl-NL" sz="2800" dirty="0">
                <a:solidFill>
                  <a:schemeClr val="bg1"/>
                </a:solidFill>
                <a:latin typeface="Dijkstra" pitchFamily="2" charset="0"/>
                <a:ea typeface="Source Sans Pro" panose="020B0503030403020204" pitchFamily="34" charset="0"/>
              </a:rPr>
              <a:t>Hoe kun je ze gebruiken?</a:t>
            </a:r>
          </a:p>
          <a:p>
            <a:pPr>
              <a:buFont typeface="Wingdings" panose="05000000000000000000" pitchFamily="2" charset="2"/>
              <a:buChar char="ü"/>
            </a:pPr>
            <a:r>
              <a:rPr lang="nl-NL" sz="2800" dirty="0">
                <a:solidFill>
                  <a:schemeClr val="bg1"/>
                </a:solidFill>
                <a:latin typeface="Dijkstra" pitchFamily="2" charset="0"/>
                <a:ea typeface="Source Sans Pro" panose="020B0503030403020204" pitchFamily="34" charset="0"/>
              </a:rPr>
              <a:t>Wat moet je dan regelen?</a:t>
            </a:r>
          </a:p>
          <a:p>
            <a:pPr marL="0" indent="0">
              <a:buFont typeface="Arial" panose="020B0604020202020204" pitchFamily="34" charset="0"/>
              <a:buNone/>
            </a:pPr>
            <a:endParaRPr lang="nl-NL" sz="2800" dirty="0">
              <a:solidFill>
                <a:schemeClr val="bg1"/>
              </a:solidFill>
              <a:latin typeface="Dijkstra" pitchFamily="2" charset="0"/>
              <a:ea typeface="Source Sans Pro" panose="020B0503030403020204" pitchFamily="34" charset="0"/>
            </a:endParaRPr>
          </a:p>
          <a:p>
            <a:pPr marL="0" indent="0">
              <a:buFont typeface="Arial" panose="020B0604020202020204" pitchFamily="34" charset="0"/>
              <a:buNone/>
            </a:pPr>
            <a:endParaRPr lang="nl-NL" sz="2800" dirty="0">
              <a:solidFill>
                <a:schemeClr val="bg1"/>
              </a:solidFill>
              <a:latin typeface="Dijkstra" pitchFamily="2" charset="0"/>
              <a:ea typeface="Source Sans Pro" panose="020B0503030403020204" pitchFamily="34" charset="0"/>
            </a:endParaRPr>
          </a:p>
        </p:txBody>
      </p:sp>
    </p:spTree>
    <p:extLst>
      <p:ext uri="{BB962C8B-B14F-4D97-AF65-F5344CB8AC3E}">
        <p14:creationId xmlns:p14="http://schemas.microsoft.com/office/powerpoint/2010/main" val="1853153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C0229-1908-36D2-2286-849484B3265B}"/>
              </a:ext>
            </a:extLst>
          </p:cNvPr>
          <p:cNvSpPr>
            <a:spLocks noGrp="1"/>
          </p:cNvSpPr>
          <p:nvPr>
            <p:ph type="title"/>
          </p:nvPr>
        </p:nvSpPr>
        <p:spPr>
          <a:xfrm>
            <a:off x="800164" y="371570"/>
            <a:ext cx="3932237" cy="554450"/>
          </a:xfrm>
        </p:spPr>
        <p:txBody>
          <a:bodyPr/>
          <a:lstStyle/>
          <a:p>
            <a:r>
              <a:rPr lang="en-GB" dirty="0"/>
              <a:t>Even </a:t>
            </a:r>
            <a:r>
              <a:rPr lang="en-GB" dirty="0" err="1"/>
              <a:t>voorstellen</a:t>
            </a:r>
            <a:endParaRPr lang="nl-NL" dirty="0"/>
          </a:p>
        </p:txBody>
      </p:sp>
      <p:pic>
        <p:nvPicPr>
          <p:cNvPr id="7" name="Picture Placeholder 6">
            <a:extLst>
              <a:ext uri="{FF2B5EF4-FFF2-40B4-BE49-F238E27FC236}">
                <a16:creationId xmlns:a16="http://schemas.microsoft.com/office/drawing/2014/main" id="{140671CB-0EED-DD62-BC88-B95C535094F7}"/>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985" b="985"/>
          <a:stretch>
            <a:fillRect/>
          </a:stretch>
        </p:blipFill>
        <p:spPr>
          <a:xfrm>
            <a:off x="909638" y="944563"/>
            <a:ext cx="3552825" cy="2670175"/>
          </a:xfrm>
          <a:prstGeom prst="rect">
            <a:avLst/>
          </a:prstGeom>
        </p:spPr>
      </p:pic>
      <p:sp>
        <p:nvSpPr>
          <p:cNvPr id="4" name="Text Placeholder 3">
            <a:extLst>
              <a:ext uri="{FF2B5EF4-FFF2-40B4-BE49-F238E27FC236}">
                <a16:creationId xmlns:a16="http://schemas.microsoft.com/office/drawing/2014/main" id="{DFF3D10B-F43F-CB44-6F57-C43683A36466}"/>
              </a:ext>
            </a:extLst>
          </p:cNvPr>
          <p:cNvSpPr>
            <a:spLocks noGrp="1"/>
          </p:cNvSpPr>
          <p:nvPr>
            <p:ph type="body" sz="half" idx="2"/>
          </p:nvPr>
        </p:nvSpPr>
        <p:spPr>
          <a:xfrm>
            <a:off x="5247196" y="926020"/>
            <a:ext cx="6575996" cy="5246180"/>
          </a:xfrm>
        </p:spPr>
        <p:txBody>
          <a:bodyPr>
            <a:normAutofit/>
          </a:bodyPr>
          <a:lstStyle/>
          <a:p>
            <a:pPr marL="285750" indent="-285750">
              <a:buFont typeface="Arial" panose="020B0604020202020204" pitchFamily="34" charset="0"/>
              <a:buChar char="•"/>
            </a:pPr>
            <a:r>
              <a:rPr lang="en-GB" sz="2400" dirty="0"/>
              <a:t>Robert Schuwer</a:t>
            </a:r>
          </a:p>
          <a:p>
            <a:pPr marL="285750" indent="-285750">
              <a:buFont typeface="Arial" panose="020B0604020202020204" pitchFamily="34" charset="0"/>
              <a:buChar char="•"/>
            </a:pPr>
            <a:r>
              <a:rPr lang="en-GB" sz="2400" dirty="0" err="1"/>
              <a:t>Wiskunde</a:t>
            </a:r>
            <a:r>
              <a:rPr lang="en-GB" sz="2400" dirty="0"/>
              <a:t>/informatica</a:t>
            </a:r>
          </a:p>
          <a:p>
            <a:pPr marL="285750" indent="-285750">
              <a:buFont typeface="Arial" panose="020B0604020202020204" pitchFamily="34" charset="0"/>
              <a:buChar char="•"/>
            </a:pPr>
            <a:r>
              <a:rPr lang="en-GB" sz="2400" dirty="0"/>
              <a:t>PhD AI (</a:t>
            </a:r>
            <a:r>
              <a:rPr lang="en-GB" sz="2400" dirty="0" err="1"/>
              <a:t>kennissystemen</a:t>
            </a:r>
            <a:r>
              <a:rPr lang="en-GB" sz="2400" dirty="0"/>
              <a:t>)</a:t>
            </a:r>
          </a:p>
          <a:p>
            <a:pPr marL="285750" indent="-285750">
              <a:buFont typeface="Arial" panose="020B0604020202020204" pitchFamily="34" charset="0"/>
              <a:buChar char="•"/>
            </a:pPr>
            <a:r>
              <a:rPr lang="en-GB" sz="2400" dirty="0"/>
              <a:t>Docent VO, HO</a:t>
            </a:r>
          </a:p>
          <a:p>
            <a:pPr marL="285750" indent="-285750">
              <a:buFont typeface="Arial" panose="020B0604020202020204" pitchFamily="34" charset="0"/>
              <a:buChar char="•"/>
            </a:pPr>
            <a:r>
              <a:rPr lang="en-GB" sz="2400" dirty="0"/>
              <a:t>Lector OER</a:t>
            </a:r>
          </a:p>
          <a:p>
            <a:pPr marL="285750" indent="-285750">
              <a:buFont typeface="Arial" panose="020B0604020202020204" pitchFamily="34" charset="0"/>
              <a:buChar char="•"/>
            </a:pPr>
            <a:r>
              <a:rPr lang="en-GB" sz="2400" dirty="0" err="1"/>
              <a:t>Adviseur</a:t>
            </a:r>
            <a:r>
              <a:rPr lang="en-GB" sz="2400" dirty="0"/>
              <a:t> en </a:t>
            </a:r>
            <a:r>
              <a:rPr lang="en-GB" sz="2400" dirty="0" err="1"/>
              <a:t>onderzoeker</a:t>
            </a:r>
            <a:endParaRPr lang="en-GB" sz="2400" dirty="0"/>
          </a:p>
          <a:p>
            <a:pPr marL="285750" indent="-285750">
              <a:buFont typeface="Arial" panose="020B0604020202020204" pitchFamily="34" charset="0"/>
              <a:buChar char="•"/>
            </a:pPr>
            <a:r>
              <a:rPr lang="en-GB" sz="2400" dirty="0" err="1"/>
              <a:t>Ervaring</a:t>
            </a:r>
            <a:r>
              <a:rPr lang="en-GB" sz="2400" dirty="0"/>
              <a:t> met OER </a:t>
            </a:r>
            <a:r>
              <a:rPr lang="en-GB" sz="2400" dirty="0" err="1"/>
              <a:t>sinds</a:t>
            </a:r>
            <a:r>
              <a:rPr lang="en-GB" sz="2400" dirty="0"/>
              <a:t> 2006</a:t>
            </a:r>
          </a:p>
          <a:p>
            <a:pPr marL="285750" indent="-285750">
              <a:buFont typeface="Arial" panose="020B0604020202020204" pitchFamily="34" charset="0"/>
              <a:buChar char="•"/>
            </a:pPr>
            <a:endParaRPr lang="nl-NL" sz="2400" dirty="0"/>
          </a:p>
        </p:txBody>
      </p:sp>
      <p:sp>
        <p:nvSpPr>
          <p:cNvPr id="5" name="Slide Number Placeholder 4">
            <a:extLst>
              <a:ext uri="{FF2B5EF4-FFF2-40B4-BE49-F238E27FC236}">
                <a16:creationId xmlns:a16="http://schemas.microsoft.com/office/drawing/2014/main" id="{2B09C601-DE5B-E60A-C53C-BCAE7BF7FBC6}"/>
              </a:ext>
            </a:extLst>
          </p:cNvPr>
          <p:cNvSpPr>
            <a:spLocks noGrp="1"/>
          </p:cNvSpPr>
          <p:nvPr>
            <p:ph type="sldNum" sz="quarter" idx="12"/>
          </p:nvPr>
        </p:nvSpPr>
        <p:spPr/>
        <p:txBody>
          <a:bodyPr/>
          <a:lstStyle/>
          <a:p>
            <a:fld id="{330C634A-1516-4948-B43C-85010BF681C0}" type="slidenum">
              <a:rPr lang="en-NL" smtClean="0"/>
              <a:t>2</a:t>
            </a:fld>
            <a:endParaRPr lang="en-NL" dirty="0"/>
          </a:p>
        </p:txBody>
      </p:sp>
    </p:spTree>
    <p:extLst>
      <p:ext uri="{BB962C8B-B14F-4D97-AF65-F5344CB8AC3E}">
        <p14:creationId xmlns:p14="http://schemas.microsoft.com/office/powerpoint/2010/main" val="25667670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72B51-BB81-0726-FA79-564251BD1847}"/>
              </a:ext>
            </a:extLst>
          </p:cNvPr>
          <p:cNvSpPr>
            <a:spLocks noGrp="1"/>
          </p:cNvSpPr>
          <p:nvPr>
            <p:ph type="title"/>
          </p:nvPr>
        </p:nvSpPr>
        <p:spPr/>
        <p:txBody>
          <a:bodyPr/>
          <a:lstStyle/>
          <a:p>
            <a:r>
              <a:rPr lang="en-GB" dirty="0" err="1"/>
              <a:t>Gevonden</a:t>
            </a:r>
            <a:r>
              <a:rPr lang="en-GB" dirty="0"/>
              <a:t> in de </a:t>
            </a:r>
            <a:r>
              <a:rPr lang="en-GB" dirty="0" err="1"/>
              <a:t>literatuur</a:t>
            </a:r>
            <a:endParaRPr lang="nl-NL" dirty="0"/>
          </a:p>
        </p:txBody>
      </p:sp>
      <p:sp>
        <p:nvSpPr>
          <p:cNvPr id="3" name="Content Placeholder 2">
            <a:extLst>
              <a:ext uri="{FF2B5EF4-FFF2-40B4-BE49-F238E27FC236}">
                <a16:creationId xmlns:a16="http://schemas.microsoft.com/office/drawing/2014/main" id="{55031626-8A1F-E488-3C55-10BB0C2EB864}"/>
              </a:ext>
            </a:extLst>
          </p:cNvPr>
          <p:cNvSpPr>
            <a:spLocks noGrp="1"/>
          </p:cNvSpPr>
          <p:nvPr>
            <p:ph idx="1"/>
          </p:nvPr>
        </p:nvSpPr>
        <p:spPr/>
        <p:txBody>
          <a:bodyPr/>
          <a:lstStyle/>
          <a:p>
            <a:r>
              <a:rPr lang="nl-NL" dirty="0"/>
              <a:t>Inhoudelijke kennismaking </a:t>
            </a:r>
          </a:p>
          <a:p>
            <a:pPr lvl="1"/>
            <a:r>
              <a:rPr lang="nl-NL" dirty="0"/>
              <a:t>Online </a:t>
            </a:r>
            <a:r>
              <a:rPr lang="nl-NL" dirty="0" err="1"/>
              <a:t>proefstuderen</a:t>
            </a:r>
            <a:r>
              <a:rPr lang="nl-NL" dirty="0"/>
              <a:t>, gebaseerd op open leermateriaal</a:t>
            </a:r>
          </a:p>
          <a:p>
            <a:pPr lvl="2"/>
            <a:r>
              <a:rPr lang="nl-NL" dirty="0"/>
              <a:t>Bv. Technische Universiteit Delft: korte online colleges volgen en opdrachten</a:t>
            </a:r>
          </a:p>
          <a:p>
            <a:r>
              <a:rPr lang="nl-NL" dirty="0"/>
              <a:t>Voorbeelden van cursusmateriaal</a:t>
            </a:r>
          </a:p>
          <a:p>
            <a:pPr lvl="1"/>
            <a:r>
              <a:rPr lang="nl-NL" dirty="0"/>
              <a:t>Mini-colleges met opdrachten gebaseerd op echte eerstejaarsvakken</a:t>
            </a:r>
          </a:p>
          <a:p>
            <a:r>
              <a:rPr lang="nl-NL" dirty="0"/>
              <a:t>Massive Open Online Course (MOOC) als instrument</a:t>
            </a:r>
          </a:p>
          <a:p>
            <a:pPr lvl="1"/>
            <a:r>
              <a:rPr lang="nl-NL" dirty="0"/>
              <a:t>Bevestiging van interesse</a:t>
            </a:r>
          </a:p>
          <a:p>
            <a:r>
              <a:rPr lang="nl-NL" dirty="0"/>
              <a:t>Benodigde kennis aanvullen (bv wiskunde)</a:t>
            </a:r>
          </a:p>
          <a:p>
            <a:pPr lvl="1"/>
            <a:r>
              <a:rPr lang="nl-NL" dirty="0"/>
              <a:t>Via open leermateriaal of MOOC</a:t>
            </a:r>
          </a:p>
          <a:p>
            <a:r>
              <a:rPr lang="nl-NL" dirty="0"/>
              <a:t>Benodigde vaardigheden oefenen met open leermateriaal</a:t>
            </a:r>
          </a:p>
          <a:p>
            <a:pPr lvl="1"/>
            <a:r>
              <a:rPr lang="nl-NL" dirty="0"/>
              <a:t>Zelfregulerend leren, studievaardigheden</a:t>
            </a:r>
          </a:p>
          <a:p>
            <a:pPr lvl="1"/>
            <a:r>
              <a:rPr lang="nl-NL" dirty="0"/>
              <a:t>B.v. Bridge </a:t>
            </a:r>
            <a:r>
              <a:rPr lang="nl-NL" dirty="0" err="1"/>
              <a:t>to</a:t>
            </a:r>
            <a:r>
              <a:rPr lang="nl-NL" dirty="0"/>
              <a:t> </a:t>
            </a:r>
            <a:r>
              <a:rPr lang="nl-NL" dirty="0" err="1"/>
              <a:t>Success</a:t>
            </a:r>
            <a:r>
              <a:rPr lang="nl-NL" dirty="0"/>
              <a:t> project (Pitt et al, 2013)</a:t>
            </a:r>
          </a:p>
        </p:txBody>
      </p:sp>
      <p:sp>
        <p:nvSpPr>
          <p:cNvPr id="4" name="Slide Number Placeholder 3">
            <a:extLst>
              <a:ext uri="{FF2B5EF4-FFF2-40B4-BE49-F238E27FC236}">
                <a16:creationId xmlns:a16="http://schemas.microsoft.com/office/drawing/2014/main" id="{4CCBFECA-18DC-4EC4-1E39-3E07E3BAE81C}"/>
              </a:ext>
            </a:extLst>
          </p:cNvPr>
          <p:cNvSpPr>
            <a:spLocks noGrp="1"/>
          </p:cNvSpPr>
          <p:nvPr>
            <p:ph type="sldNum" sz="quarter" idx="12"/>
          </p:nvPr>
        </p:nvSpPr>
        <p:spPr/>
        <p:txBody>
          <a:bodyPr/>
          <a:lstStyle/>
          <a:p>
            <a:fld id="{330C634A-1516-4948-B43C-85010BF681C0}" type="slidenum">
              <a:rPr lang="en-NL" smtClean="0"/>
              <a:t>20</a:t>
            </a:fld>
            <a:endParaRPr lang="en-NL"/>
          </a:p>
        </p:txBody>
      </p:sp>
    </p:spTree>
    <p:extLst>
      <p:ext uri="{BB962C8B-B14F-4D97-AF65-F5344CB8AC3E}">
        <p14:creationId xmlns:p14="http://schemas.microsoft.com/office/powerpoint/2010/main" val="3466057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5528A-2AD1-6721-10FE-CB3A1A03827B}"/>
              </a:ext>
            </a:extLst>
          </p:cNvPr>
          <p:cNvSpPr>
            <a:spLocks noGrp="1"/>
          </p:cNvSpPr>
          <p:nvPr>
            <p:ph type="title"/>
          </p:nvPr>
        </p:nvSpPr>
        <p:spPr/>
        <p:txBody>
          <a:bodyPr/>
          <a:lstStyle/>
          <a:p>
            <a:r>
              <a:rPr lang="en-GB" dirty="0" err="1"/>
              <a:t>Nodige</a:t>
            </a:r>
            <a:r>
              <a:rPr lang="en-GB" dirty="0"/>
              <a:t> </a:t>
            </a:r>
            <a:r>
              <a:rPr lang="en-GB" dirty="0" err="1"/>
              <a:t>voorwaarden</a:t>
            </a:r>
            <a:endParaRPr lang="nl-NL" dirty="0"/>
          </a:p>
        </p:txBody>
      </p:sp>
      <p:sp>
        <p:nvSpPr>
          <p:cNvPr id="3" name="Content Placeholder 2">
            <a:extLst>
              <a:ext uri="{FF2B5EF4-FFF2-40B4-BE49-F238E27FC236}">
                <a16:creationId xmlns:a16="http://schemas.microsoft.com/office/drawing/2014/main" id="{D17C1E5A-358B-2F66-6287-3FE748E75113}"/>
              </a:ext>
            </a:extLst>
          </p:cNvPr>
          <p:cNvSpPr>
            <a:spLocks noGrp="1"/>
          </p:cNvSpPr>
          <p:nvPr>
            <p:ph idx="1"/>
          </p:nvPr>
        </p:nvSpPr>
        <p:spPr/>
        <p:txBody>
          <a:bodyPr/>
          <a:lstStyle/>
          <a:p>
            <a:r>
              <a:rPr lang="en-GB" dirty="0"/>
              <a:t>Goede </a:t>
            </a:r>
            <a:r>
              <a:rPr lang="en-GB" dirty="0" err="1"/>
              <a:t>samenwerking</a:t>
            </a:r>
            <a:r>
              <a:rPr lang="en-GB" dirty="0"/>
              <a:t> </a:t>
            </a:r>
            <a:r>
              <a:rPr lang="en-GB" dirty="0" err="1"/>
              <a:t>tussen</a:t>
            </a:r>
            <a:r>
              <a:rPr lang="en-GB" dirty="0"/>
              <a:t> VO en </a:t>
            </a:r>
            <a:r>
              <a:rPr lang="en-GB" dirty="0" err="1"/>
              <a:t>mbo</a:t>
            </a:r>
            <a:r>
              <a:rPr lang="en-GB" dirty="0"/>
              <a:t>/</a:t>
            </a:r>
            <a:r>
              <a:rPr lang="en-GB" dirty="0" err="1"/>
              <a:t>hbo</a:t>
            </a:r>
            <a:r>
              <a:rPr lang="en-GB" dirty="0"/>
              <a:t>/wo</a:t>
            </a:r>
          </a:p>
          <a:p>
            <a:r>
              <a:rPr lang="en-GB" dirty="0" err="1"/>
              <a:t>Begeleiding</a:t>
            </a:r>
            <a:r>
              <a:rPr lang="en-GB" dirty="0"/>
              <a:t> van </a:t>
            </a:r>
            <a:r>
              <a:rPr lang="en-GB" dirty="0" err="1"/>
              <a:t>leerlingen</a:t>
            </a:r>
            <a:r>
              <a:rPr lang="en-GB" dirty="0"/>
              <a:t> </a:t>
            </a:r>
            <a:r>
              <a:rPr lang="en-GB" dirty="0" err="1"/>
              <a:t>bij</a:t>
            </a:r>
            <a:r>
              <a:rPr lang="en-GB" dirty="0"/>
              <a:t> online open </a:t>
            </a:r>
            <a:r>
              <a:rPr lang="en-GB" dirty="0" err="1"/>
              <a:t>cursussen</a:t>
            </a:r>
            <a:r>
              <a:rPr lang="en-GB" dirty="0"/>
              <a:t> (</a:t>
            </a:r>
            <a:r>
              <a:rPr lang="en-GB" dirty="0" err="1"/>
              <a:t>Kubincova</a:t>
            </a:r>
            <a:r>
              <a:rPr lang="en-GB" dirty="0"/>
              <a:t> et al, 2018)</a:t>
            </a:r>
          </a:p>
          <a:p>
            <a:r>
              <a:rPr lang="en-GB" dirty="0"/>
              <a:t>Extra element </a:t>
            </a:r>
            <a:r>
              <a:rPr lang="en-GB" dirty="0" err="1"/>
              <a:t>naast</a:t>
            </a:r>
            <a:r>
              <a:rPr lang="en-GB" dirty="0"/>
              <a:t> alle reeds </a:t>
            </a:r>
            <a:r>
              <a:rPr lang="en-GB" dirty="0" err="1"/>
              <a:t>bestaande</a:t>
            </a:r>
            <a:r>
              <a:rPr lang="en-GB" dirty="0"/>
              <a:t>, </a:t>
            </a:r>
            <a:r>
              <a:rPr lang="en-GB" dirty="0" err="1"/>
              <a:t>veelal</a:t>
            </a:r>
            <a:r>
              <a:rPr lang="en-GB" dirty="0"/>
              <a:t> offline, </a:t>
            </a:r>
            <a:r>
              <a:rPr lang="en-GB" dirty="0" err="1"/>
              <a:t>vormen</a:t>
            </a:r>
            <a:r>
              <a:rPr lang="en-GB" dirty="0"/>
              <a:t> (open </a:t>
            </a:r>
            <a:r>
              <a:rPr lang="en-GB" dirty="0" err="1"/>
              <a:t>dag</a:t>
            </a:r>
            <a:r>
              <a:rPr lang="en-GB" dirty="0"/>
              <a:t>, </a:t>
            </a:r>
            <a:r>
              <a:rPr lang="en-GB" dirty="0" err="1"/>
              <a:t>meelopen</a:t>
            </a:r>
            <a:r>
              <a:rPr lang="en-GB" dirty="0"/>
              <a:t>,…)</a:t>
            </a:r>
          </a:p>
          <a:p>
            <a:pPr lvl="1"/>
            <a:endParaRPr lang="nl-NL" dirty="0"/>
          </a:p>
        </p:txBody>
      </p:sp>
      <p:sp>
        <p:nvSpPr>
          <p:cNvPr id="4" name="Slide Number Placeholder 3">
            <a:extLst>
              <a:ext uri="{FF2B5EF4-FFF2-40B4-BE49-F238E27FC236}">
                <a16:creationId xmlns:a16="http://schemas.microsoft.com/office/drawing/2014/main" id="{CE1FE5E0-8641-712F-8E46-E395D8922BBC}"/>
              </a:ext>
            </a:extLst>
          </p:cNvPr>
          <p:cNvSpPr>
            <a:spLocks noGrp="1"/>
          </p:cNvSpPr>
          <p:nvPr>
            <p:ph type="sldNum" sz="quarter" idx="12"/>
          </p:nvPr>
        </p:nvSpPr>
        <p:spPr/>
        <p:txBody>
          <a:bodyPr/>
          <a:lstStyle/>
          <a:p>
            <a:fld id="{330C634A-1516-4948-B43C-85010BF681C0}" type="slidenum">
              <a:rPr lang="en-NL" smtClean="0"/>
              <a:t>21</a:t>
            </a:fld>
            <a:endParaRPr lang="en-NL"/>
          </a:p>
        </p:txBody>
      </p:sp>
    </p:spTree>
    <p:extLst>
      <p:ext uri="{BB962C8B-B14F-4D97-AF65-F5344CB8AC3E}">
        <p14:creationId xmlns:p14="http://schemas.microsoft.com/office/powerpoint/2010/main" val="19419514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88DCC-CCF1-A097-61A9-58F9EBB79A16}"/>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3A39F09-DB3A-5E6D-A06B-F1C3212BEF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26622" y="1312259"/>
            <a:ext cx="3738755" cy="2221801"/>
          </a:xfrm>
          <a:prstGeom prst="rect">
            <a:avLst/>
          </a:prstGeom>
        </p:spPr>
      </p:pic>
      <p:sp>
        <p:nvSpPr>
          <p:cNvPr id="4" name="Slide Number Placeholder 3">
            <a:extLst>
              <a:ext uri="{FF2B5EF4-FFF2-40B4-BE49-F238E27FC236}">
                <a16:creationId xmlns:a16="http://schemas.microsoft.com/office/drawing/2014/main" id="{DB2F4A24-7151-854B-2D25-31C244CBFDCC}"/>
              </a:ext>
            </a:extLst>
          </p:cNvPr>
          <p:cNvSpPr>
            <a:spLocks noGrp="1"/>
          </p:cNvSpPr>
          <p:nvPr>
            <p:ph type="sldNum" sz="quarter" idx="12"/>
          </p:nvPr>
        </p:nvSpPr>
        <p:spPr/>
        <p:txBody>
          <a:bodyPr/>
          <a:lstStyle/>
          <a:p>
            <a:fld id="{330C634A-1516-4948-B43C-85010BF681C0}" type="slidenum">
              <a:rPr lang="en-NL" smtClean="0"/>
              <a:t>22</a:t>
            </a:fld>
            <a:endParaRPr lang="en-NL"/>
          </a:p>
        </p:txBody>
      </p:sp>
      <p:sp>
        <p:nvSpPr>
          <p:cNvPr id="8" name="TextBox 7">
            <a:extLst>
              <a:ext uri="{FF2B5EF4-FFF2-40B4-BE49-F238E27FC236}">
                <a16:creationId xmlns:a16="http://schemas.microsoft.com/office/drawing/2014/main" id="{892CC063-E6A1-16EC-5938-8E7DD9CAFCCC}"/>
              </a:ext>
            </a:extLst>
          </p:cNvPr>
          <p:cNvSpPr txBox="1"/>
          <p:nvPr/>
        </p:nvSpPr>
        <p:spPr>
          <a:xfrm>
            <a:off x="0" y="4416552"/>
            <a:ext cx="12192000" cy="584775"/>
          </a:xfrm>
          <a:prstGeom prst="rect">
            <a:avLst/>
          </a:prstGeom>
          <a:noFill/>
        </p:spPr>
        <p:txBody>
          <a:bodyPr wrap="square" rtlCol="0">
            <a:spAutoFit/>
          </a:bodyPr>
          <a:lstStyle/>
          <a:p>
            <a:pPr algn="ctr"/>
            <a:r>
              <a:rPr lang="en-GB" sz="3200" dirty="0">
                <a:latin typeface="Dijkstra" pitchFamily="2" charset="0"/>
              </a:rPr>
              <a:t>Welke van </a:t>
            </a:r>
            <a:r>
              <a:rPr lang="en-GB" sz="3200" dirty="0" err="1">
                <a:latin typeface="Dijkstra" pitchFamily="2" charset="0"/>
              </a:rPr>
              <a:t>deze</a:t>
            </a:r>
            <a:r>
              <a:rPr lang="en-GB" sz="3200" dirty="0">
                <a:latin typeface="Dijkstra" pitchFamily="2" charset="0"/>
              </a:rPr>
              <a:t> </a:t>
            </a:r>
            <a:r>
              <a:rPr lang="en-GB" sz="3200" dirty="0" err="1">
                <a:latin typeface="Dijkstra" pitchFamily="2" charset="0"/>
              </a:rPr>
              <a:t>vormen</a:t>
            </a:r>
            <a:r>
              <a:rPr lang="en-GB" sz="3200" dirty="0">
                <a:latin typeface="Dijkstra" pitchFamily="2" charset="0"/>
              </a:rPr>
              <a:t> </a:t>
            </a:r>
            <a:r>
              <a:rPr lang="en-GB" sz="3200" dirty="0" err="1">
                <a:latin typeface="Dijkstra" pitchFamily="2" charset="0"/>
              </a:rPr>
              <a:t>gebruiken</a:t>
            </a:r>
            <a:r>
              <a:rPr lang="en-GB" sz="3200" dirty="0">
                <a:latin typeface="Dijkstra" pitchFamily="2" charset="0"/>
              </a:rPr>
              <a:t> </a:t>
            </a:r>
            <a:r>
              <a:rPr lang="en-GB" sz="3200" dirty="0" err="1">
                <a:latin typeface="Dijkstra" pitchFamily="2" charset="0"/>
              </a:rPr>
              <a:t>jullie</a:t>
            </a:r>
            <a:r>
              <a:rPr lang="en-GB" sz="3200" dirty="0">
                <a:latin typeface="Dijkstra" pitchFamily="2" charset="0"/>
              </a:rPr>
              <a:t> al?</a:t>
            </a:r>
            <a:endParaRPr lang="nl-NL" sz="3200" dirty="0">
              <a:latin typeface="Dijkstra" pitchFamily="2" charset="0"/>
            </a:endParaRPr>
          </a:p>
        </p:txBody>
      </p:sp>
    </p:spTree>
    <p:extLst>
      <p:ext uri="{BB962C8B-B14F-4D97-AF65-F5344CB8AC3E}">
        <p14:creationId xmlns:p14="http://schemas.microsoft.com/office/powerpoint/2010/main" val="39256172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28F77-6CAE-CD58-388C-5D5C4CE50F3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564BA2-4BF2-D19F-5091-E2A7D1AC4AEA}"/>
              </a:ext>
            </a:extLst>
          </p:cNvPr>
          <p:cNvSpPr>
            <a:spLocks noGrp="1"/>
          </p:cNvSpPr>
          <p:nvPr>
            <p:ph type="sldNum" sz="quarter" idx="12"/>
          </p:nvPr>
        </p:nvSpPr>
        <p:spPr/>
        <p:txBody>
          <a:bodyPr/>
          <a:lstStyle/>
          <a:p>
            <a:fld id="{330C634A-1516-4948-B43C-85010BF681C0}" type="slidenum">
              <a:rPr lang="en-NL" smtClean="0"/>
              <a:t>23</a:t>
            </a:fld>
            <a:endParaRPr lang="en-NL"/>
          </a:p>
        </p:txBody>
      </p:sp>
      <p:pic>
        <p:nvPicPr>
          <p:cNvPr id="8" name="Picture 7">
            <a:extLst>
              <a:ext uri="{FF2B5EF4-FFF2-40B4-BE49-F238E27FC236}">
                <a16:creationId xmlns:a16="http://schemas.microsoft.com/office/drawing/2014/main" id="{5669CCF2-FE8B-AFDA-E206-5CF3730FA5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502" y="0"/>
            <a:ext cx="10040996" cy="6858000"/>
          </a:xfrm>
          <a:prstGeom prst="rect">
            <a:avLst/>
          </a:prstGeom>
        </p:spPr>
      </p:pic>
      <p:sp>
        <p:nvSpPr>
          <p:cNvPr id="9" name="Content Placeholder 2">
            <a:extLst>
              <a:ext uri="{FF2B5EF4-FFF2-40B4-BE49-F238E27FC236}">
                <a16:creationId xmlns:a16="http://schemas.microsoft.com/office/drawing/2014/main" id="{8D2C3420-B76A-A511-741B-8BA10F89788F}"/>
              </a:ext>
            </a:extLst>
          </p:cNvPr>
          <p:cNvSpPr txBox="1">
            <a:spLocks/>
          </p:cNvSpPr>
          <p:nvPr/>
        </p:nvSpPr>
        <p:spPr>
          <a:xfrm>
            <a:off x="1864658" y="970526"/>
            <a:ext cx="7639560" cy="337287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2800" b="1" dirty="0">
                <a:solidFill>
                  <a:srgbClr val="FFFF00"/>
                </a:solidFill>
                <a:latin typeface="Dijkstra" pitchFamily="2" charset="0"/>
                <a:ea typeface="Source Sans Pro" panose="020B0503030403020204" pitchFamily="34" charset="0"/>
              </a:rPr>
              <a:t>Agenda</a:t>
            </a:r>
          </a:p>
          <a:p>
            <a:pPr marL="0" indent="0">
              <a:buFont typeface="Arial" panose="020B0604020202020204" pitchFamily="34" charset="0"/>
              <a:buNone/>
            </a:pPr>
            <a:endParaRPr lang="nl-NL" sz="2800" dirty="0">
              <a:solidFill>
                <a:srgbClr val="FFFF00"/>
              </a:solidFill>
              <a:latin typeface="Dijkstra" pitchFamily="2" charset="0"/>
              <a:ea typeface="Source Sans Pro" panose="020B0503030403020204" pitchFamily="34" charset="0"/>
            </a:endParaRPr>
          </a:p>
          <a:p>
            <a:pPr>
              <a:buFont typeface="Wingdings" panose="05000000000000000000" pitchFamily="2" charset="2"/>
              <a:buChar char="ü"/>
            </a:pPr>
            <a:r>
              <a:rPr lang="nl-NL" sz="2800" dirty="0">
                <a:solidFill>
                  <a:schemeClr val="bg1"/>
                </a:solidFill>
                <a:latin typeface="Dijkstra" pitchFamily="2" charset="0"/>
                <a:ea typeface="Source Sans Pro" panose="020B0503030403020204" pitchFamily="34" charset="0"/>
              </a:rPr>
              <a:t>Wat zijn open leermaterialen?</a:t>
            </a:r>
          </a:p>
          <a:p>
            <a:pPr>
              <a:buFont typeface="Wingdings" panose="05000000000000000000" pitchFamily="2" charset="2"/>
              <a:buChar char="ü"/>
            </a:pPr>
            <a:r>
              <a:rPr lang="nl-NL" sz="2800" dirty="0">
                <a:solidFill>
                  <a:schemeClr val="bg1"/>
                </a:solidFill>
                <a:latin typeface="Dijkstra" pitchFamily="2" charset="0"/>
                <a:ea typeface="Source Sans Pro" panose="020B0503030403020204" pitchFamily="34" charset="0"/>
              </a:rPr>
              <a:t>Waarom open leermaterialen?</a:t>
            </a:r>
          </a:p>
          <a:p>
            <a:pPr>
              <a:buFont typeface="Wingdings" panose="05000000000000000000" pitchFamily="2" charset="2"/>
              <a:buChar char="ü"/>
            </a:pPr>
            <a:r>
              <a:rPr lang="nl-NL" sz="2800" dirty="0">
                <a:solidFill>
                  <a:schemeClr val="bg1"/>
                </a:solidFill>
                <a:latin typeface="Dijkstra" pitchFamily="2" charset="0"/>
                <a:ea typeface="Source Sans Pro" panose="020B0503030403020204" pitchFamily="34" charset="0"/>
              </a:rPr>
              <a:t>Open leermaterialen en studiekeuze</a:t>
            </a:r>
          </a:p>
          <a:p>
            <a:pPr>
              <a:buFont typeface="Wingdings" panose="05000000000000000000" pitchFamily="2" charset="2"/>
              <a:buChar char="ü"/>
            </a:pPr>
            <a:r>
              <a:rPr lang="nl-NL" sz="2800" dirty="0">
                <a:solidFill>
                  <a:srgbClr val="FFFF00"/>
                </a:solidFill>
                <a:latin typeface="Dijkstra" pitchFamily="2" charset="0"/>
                <a:ea typeface="Source Sans Pro" panose="020B0503030403020204" pitchFamily="34" charset="0"/>
              </a:rPr>
              <a:t>Hoe kun je ze gebruiken?</a:t>
            </a:r>
          </a:p>
          <a:p>
            <a:pPr>
              <a:buFont typeface="Wingdings" panose="05000000000000000000" pitchFamily="2" charset="2"/>
              <a:buChar char="ü"/>
            </a:pPr>
            <a:r>
              <a:rPr lang="nl-NL" sz="2800" dirty="0">
                <a:solidFill>
                  <a:schemeClr val="bg1"/>
                </a:solidFill>
                <a:latin typeface="Dijkstra" pitchFamily="2" charset="0"/>
                <a:ea typeface="Source Sans Pro" panose="020B0503030403020204" pitchFamily="34" charset="0"/>
              </a:rPr>
              <a:t>Wat moet je dan regelen?</a:t>
            </a:r>
          </a:p>
          <a:p>
            <a:pPr marL="0" indent="0">
              <a:buFont typeface="Arial" panose="020B0604020202020204" pitchFamily="34" charset="0"/>
              <a:buNone/>
            </a:pPr>
            <a:endParaRPr lang="nl-NL" sz="2800" dirty="0">
              <a:solidFill>
                <a:schemeClr val="bg1"/>
              </a:solidFill>
              <a:latin typeface="Dijkstra" pitchFamily="2" charset="0"/>
              <a:ea typeface="Source Sans Pro" panose="020B0503030403020204" pitchFamily="34" charset="0"/>
            </a:endParaRPr>
          </a:p>
          <a:p>
            <a:pPr marL="0" indent="0">
              <a:buFont typeface="Arial" panose="020B0604020202020204" pitchFamily="34" charset="0"/>
              <a:buNone/>
            </a:pPr>
            <a:endParaRPr lang="nl-NL" sz="2800" dirty="0">
              <a:solidFill>
                <a:schemeClr val="bg1"/>
              </a:solidFill>
              <a:latin typeface="Dijkstra" pitchFamily="2" charset="0"/>
              <a:ea typeface="Source Sans Pro" panose="020B0503030403020204" pitchFamily="34" charset="0"/>
            </a:endParaRPr>
          </a:p>
        </p:txBody>
      </p:sp>
    </p:spTree>
    <p:extLst>
      <p:ext uri="{BB962C8B-B14F-4D97-AF65-F5344CB8AC3E}">
        <p14:creationId xmlns:p14="http://schemas.microsoft.com/office/powerpoint/2010/main" val="15667974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6E6F6-DA3D-1FF6-349A-1A744A2522CD}"/>
              </a:ext>
            </a:extLst>
          </p:cNvPr>
          <p:cNvSpPr>
            <a:spLocks noGrp="1"/>
          </p:cNvSpPr>
          <p:nvPr>
            <p:ph type="title"/>
          </p:nvPr>
        </p:nvSpPr>
        <p:spPr/>
        <p:txBody>
          <a:bodyPr/>
          <a:lstStyle/>
          <a:p>
            <a:r>
              <a:rPr lang="en-GB" dirty="0"/>
              <a:t>Twee </a:t>
            </a:r>
            <a:r>
              <a:rPr lang="en-GB" dirty="0" err="1"/>
              <a:t>basisvormen</a:t>
            </a:r>
            <a:endParaRPr lang="nl-NL" dirty="0"/>
          </a:p>
        </p:txBody>
      </p:sp>
      <p:sp>
        <p:nvSpPr>
          <p:cNvPr id="3" name="Content Placeholder 2">
            <a:extLst>
              <a:ext uri="{FF2B5EF4-FFF2-40B4-BE49-F238E27FC236}">
                <a16:creationId xmlns:a16="http://schemas.microsoft.com/office/drawing/2014/main" id="{B0605F8B-97A2-B96C-AF68-F2518EF373C6}"/>
              </a:ext>
            </a:extLst>
          </p:cNvPr>
          <p:cNvSpPr>
            <a:spLocks noGrp="1"/>
          </p:cNvSpPr>
          <p:nvPr>
            <p:ph idx="1"/>
          </p:nvPr>
        </p:nvSpPr>
        <p:spPr/>
        <p:txBody>
          <a:bodyPr/>
          <a:lstStyle/>
          <a:p>
            <a:r>
              <a:rPr lang="en-GB" dirty="0"/>
              <a:t>Maken, </a:t>
            </a:r>
            <a:r>
              <a:rPr lang="en-GB" dirty="0" err="1"/>
              <a:t>delen</a:t>
            </a:r>
            <a:r>
              <a:rPr lang="en-GB" dirty="0"/>
              <a:t> en </a:t>
            </a:r>
            <a:r>
              <a:rPr lang="en-GB" dirty="0" err="1"/>
              <a:t>hergebruiken</a:t>
            </a:r>
            <a:r>
              <a:rPr lang="en-GB" dirty="0"/>
              <a:t> van open </a:t>
            </a:r>
            <a:r>
              <a:rPr lang="en-GB" dirty="0" err="1"/>
              <a:t>leermateriaal</a:t>
            </a:r>
            <a:endParaRPr lang="en-GB" dirty="0"/>
          </a:p>
          <a:p>
            <a:r>
              <a:rPr lang="en-GB" dirty="0" err="1"/>
              <a:t>Ontwerpen</a:t>
            </a:r>
            <a:r>
              <a:rPr lang="en-GB" dirty="0"/>
              <a:t> van </a:t>
            </a:r>
            <a:r>
              <a:rPr lang="en-GB" dirty="0" err="1"/>
              <a:t>didactische</a:t>
            </a:r>
            <a:r>
              <a:rPr lang="en-GB" dirty="0"/>
              <a:t> </a:t>
            </a:r>
            <a:r>
              <a:rPr lang="en-GB" dirty="0" err="1"/>
              <a:t>werkvormen</a:t>
            </a:r>
            <a:r>
              <a:rPr lang="en-GB" dirty="0"/>
              <a:t> die </a:t>
            </a:r>
            <a:r>
              <a:rPr lang="en-GB" dirty="0" err="1"/>
              <a:t>zonder</a:t>
            </a:r>
            <a:r>
              <a:rPr lang="en-GB" dirty="0"/>
              <a:t> open </a:t>
            </a:r>
            <a:r>
              <a:rPr lang="en-GB" dirty="0" err="1"/>
              <a:t>leermateriaal</a:t>
            </a:r>
            <a:r>
              <a:rPr lang="en-GB" dirty="0"/>
              <a:t> </a:t>
            </a:r>
            <a:r>
              <a:rPr lang="en-GB" dirty="0" err="1"/>
              <a:t>niet</a:t>
            </a:r>
            <a:r>
              <a:rPr lang="en-GB" dirty="0"/>
              <a:t> </a:t>
            </a:r>
            <a:r>
              <a:rPr lang="en-GB" dirty="0" err="1"/>
              <a:t>mogelijk</a:t>
            </a:r>
            <a:r>
              <a:rPr lang="en-GB" dirty="0"/>
              <a:t> </a:t>
            </a:r>
            <a:r>
              <a:rPr lang="en-GB" dirty="0" err="1"/>
              <a:t>zijn</a:t>
            </a:r>
            <a:endParaRPr lang="en-GB" dirty="0"/>
          </a:p>
          <a:p>
            <a:pPr lvl="1"/>
            <a:r>
              <a:rPr lang="en-GB" dirty="0"/>
              <a:t>Open Pedagogy</a:t>
            </a:r>
          </a:p>
          <a:p>
            <a:pPr lvl="1"/>
            <a:endParaRPr lang="en-GB" dirty="0"/>
          </a:p>
          <a:p>
            <a:pPr lvl="1"/>
            <a:endParaRPr lang="nl-NL" dirty="0"/>
          </a:p>
        </p:txBody>
      </p:sp>
      <p:sp>
        <p:nvSpPr>
          <p:cNvPr id="4" name="Slide Number Placeholder 3">
            <a:extLst>
              <a:ext uri="{FF2B5EF4-FFF2-40B4-BE49-F238E27FC236}">
                <a16:creationId xmlns:a16="http://schemas.microsoft.com/office/drawing/2014/main" id="{5DE79680-450D-24B4-8D78-3753AE2E077B}"/>
              </a:ext>
            </a:extLst>
          </p:cNvPr>
          <p:cNvSpPr>
            <a:spLocks noGrp="1"/>
          </p:cNvSpPr>
          <p:nvPr>
            <p:ph type="sldNum" sz="quarter" idx="12"/>
          </p:nvPr>
        </p:nvSpPr>
        <p:spPr/>
        <p:txBody>
          <a:bodyPr/>
          <a:lstStyle/>
          <a:p>
            <a:fld id="{330C634A-1516-4948-B43C-85010BF681C0}" type="slidenum">
              <a:rPr lang="en-NL" smtClean="0"/>
              <a:t>24</a:t>
            </a:fld>
            <a:endParaRPr lang="en-NL"/>
          </a:p>
        </p:txBody>
      </p:sp>
    </p:spTree>
    <p:extLst>
      <p:ext uri="{BB962C8B-B14F-4D97-AF65-F5344CB8AC3E}">
        <p14:creationId xmlns:p14="http://schemas.microsoft.com/office/powerpoint/2010/main" val="40073636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AAC92-7084-53E1-82C5-ED3B6DC79E58}"/>
              </a:ext>
            </a:extLst>
          </p:cNvPr>
          <p:cNvSpPr>
            <a:spLocks noGrp="1"/>
          </p:cNvSpPr>
          <p:nvPr>
            <p:ph type="title"/>
          </p:nvPr>
        </p:nvSpPr>
        <p:spPr/>
        <p:txBody>
          <a:bodyPr/>
          <a:lstStyle/>
          <a:p>
            <a:r>
              <a:rPr lang="en-GB" dirty="0"/>
              <a:t>Maken, </a:t>
            </a:r>
            <a:r>
              <a:rPr lang="en-GB" dirty="0" err="1"/>
              <a:t>delen</a:t>
            </a:r>
            <a:r>
              <a:rPr lang="en-GB" dirty="0"/>
              <a:t> en </a:t>
            </a:r>
            <a:r>
              <a:rPr lang="en-GB" dirty="0" err="1"/>
              <a:t>hergebruiken</a:t>
            </a:r>
            <a:endParaRPr lang="nl-NL" dirty="0"/>
          </a:p>
        </p:txBody>
      </p:sp>
      <p:sp>
        <p:nvSpPr>
          <p:cNvPr id="3" name="Content Placeholder 2">
            <a:extLst>
              <a:ext uri="{FF2B5EF4-FFF2-40B4-BE49-F238E27FC236}">
                <a16:creationId xmlns:a16="http://schemas.microsoft.com/office/drawing/2014/main" id="{3858F618-F520-CC05-8316-195336FA00FE}"/>
              </a:ext>
            </a:extLst>
          </p:cNvPr>
          <p:cNvSpPr>
            <a:spLocks noGrp="1"/>
          </p:cNvSpPr>
          <p:nvPr>
            <p:ph idx="1"/>
          </p:nvPr>
        </p:nvSpPr>
        <p:spPr/>
        <p:txBody>
          <a:bodyPr/>
          <a:lstStyle/>
          <a:p>
            <a:r>
              <a:rPr lang="en-GB" dirty="0"/>
              <a:t>Lifecycle van open </a:t>
            </a:r>
            <a:r>
              <a:rPr lang="en-GB" dirty="0" err="1"/>
              <a:t>leermaterialen</a:t>
            </a:r>
            <a:endParaRPr lang="nl-NL" dirty="0"/>
          </a:p>
        </p:txBody>
      </p:sp>
      <p:sp>
        <p:nvSpPr>
          <p:cNvPr id="4" name="Slide Number Placeholder 3">
            <a:extLst>
              <a:ext uri="{FF2B5EF4-FFF2-40B4-BE49-F238E27FC236}">
                <a16:creationId xmlns:a16="http://schemas.microsoft.com/office/drawing/2014/main" id="{44EE9D23-A503-ADA8-E89E-0B41CF549506}"/>
              </a:ext>
            </a:extLst>
          </p:cNvPr>
          <p:cNvSpPr>
            <a:spLocks noGrp="1"/>
          </p:cNvSpPr>
          <p:nvPr>
            <p:ph type="sldNum" sz="quarter" idx="12"/>
          </p:nvPr>
        </p:nvSpPr>
        <p:spPr/>
        <p:txBody>
          <a:bodyPr/>
          <a:lstStyle/>
          <a:p>
            <a:fld id="{330C634A-1516-4948-B43C-85010BF681C0}" type="slidenum">
              <a:rPr lang="en-NL" smtClean="0"/>
              <a:t>25</a:t>
            </a:fld>
            <a:endParaRPr lang="en-NL"/>
          </a:p>
        </p:txBody>
      </p:sp>
      <p:pic>
        <p:nvPicPr>
          <p:cNvPr id="5" name="Picture 4">
            <a:extLst>
              <a:ext uri="{FF2B5EF4-FFF2-40B4-BE49-F238E27FC236}">
                <a16:creationId xmlns:a16="http://schemas.microsoft.com/office/drawing/2014/main" id="{C0B5E910-B061-0ED4-C750-93ECADC12634}"/>
              </a:ext>
            </a:extLst>
          </p:cNvPr>
          <p:cNvPicPr>
            <a:picLocks noChangeAspect="1"/>
          </p:cNvPicPr>
          <p:nvPr/>
        </p:nvPicPr>
        <p:blipFill>
          <a:blip r:embed="rId2"/>
          <a:stretch>
            <a:fillRect/>
          </a:stretch>
        </p:blipFill>
        <p:spPr>
          <a:xfrm>
            <a:off x="1143000" y="1546016"/>
            <a:ext cx="7653528" cy="4640014"/>
          </a:xfrm>
          <a:prstGeom prst="rect">
            <a:avLst/>
          </a:prstGeom>
        </p:spPr>
      </p:pic>
      <p:sp>
        <p:nvSpPr>
          <p:cNvPr id="6" name="TextBox 5">
            <a:extLst>
              <a:ext uri="{FF2B5EF4-FFF2-40B4-BE49-F238E27FC236}">
                <a16:creationId xmlns:a16="http://schemas.microsoft.com/office/drawing/2014/main" id="{8B27912B-E51C-A730-9B65-4E8C084D0D11}"/>
              </a:ext>
            </a:extLst>
          </p:cNvPr>
          <p:cNvSpPr txBox="1"/>
          <p:nvPr/>
        </p:nvSpPr>
        <p:spPr>
          <a:xfrm>
            <a:off x="1143000" y="6408107"/>
            <a:ext cx="2945037" cy="261610"/>
          </a:xfrm>
          <a:prstGeom prst="rect">
            <a:avLst/>
          </a:prstGeom>
          <a:noFill/>
        </p:spPr>
        <p:txBody>
          <a:bodyPr wrap="none" rtlCol="0">
            <a:spAutoFit/>
          </a:bodyPr>
          <a:lstStyle/>
          <a:p>
            <a:r>
              <a:rPr lang="en-GB" sz="1100" dirty="0">
                <a:latin typeface="Verdana" panose="020B0604030504040204" pitchFamily="34" charset="0"/>
                <a:ea typeface="Verdana" panose="020B0604030504040204" pitchFamily="34" charset="0"/>
              </a:rPr>
              <a:t>(Hodgkinson-Williams &amp; Trotter, 2018)</a:t>
            </a:r>
            <a:endParaRPr lang="nl-NL" sz="11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8874950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D714D-778A-9146-E259-16584BF6774D}"/>
              </a:ext>
            </a:extLst>
          </p:cNvPr>
          <p:cNvSpPr>
            <a:spLocks noGrp="1"/>
          </p:cNvSpPr>
          <p:nvPr>
            <p:ph type="title"/>
          </p:nvPr>
        </p:nvSpPr>
        <p:spPr/>
        <p:txBody>
          <a:bodyPr/>
          <a:lstStyle/>
          <a:p>
            <a:r>
              <a:rPr lang="en-GB" dirty="0"/>
              <a:t>Open Pedagogy</a:t>
            </a:r>
            <a:endParaRPr lang="nl-NL" dirty="0"/>
          </a:p>
        </p:txBody>
      </p:sp>
      <p:sp>
        <p:nvSpPr>
          <p:cNvPr id="3" name="Content Placeholder 2">
            <a:extLst>
              <a:ext uri="{FF2B5EF4-FFF2-40B4-BE49-F238E27FC236}">
                <a16:creationId xmlns:a16="http://schemas.microsoft.com/office/drawing/2014/main" id="{0310601A-44C1-B250-E073-4FA9DD455CE9}"/>
              </a:ext>
            </a:extLst>
          </p:cNvPr>
          <p:cNvSpPr>
            <a:spLocks noGrp="1"/>
          </p:cNvSpPr>
          <p:nvPr>
            <p:ph idx="1"/>
          </p:nvPr>
        </p:nvSpPr>
        <p:spPr/>
        <p:txBody>
          <a:bodyPr/>
          <a:lstStyle/>
          <a:p>
            <a:r>
              <a:rPr lang="nl-NL" dirty="0"/>
              <a:t>Open </a:t>
            </a:r>
            <a:r>
              <a:rPr lang="nl-NL" dirty="0" err="1"/>
              <a:t>Pedagogy</a:t>
            </a:r>
            <a:r>
              <a:rPr lang="nl-NL" dirty="0"/>
              <a:t> is een verzameling van karakteristieke activiteiten rondom het werken in open netwerken en het gebruik van open leermaterialen, waarbij de student een centrale rol heeft in het beoordelen, creëren en delen van informatie (Post et al, 2022)</a:t>
            </a:r>
          </a:p>
          <a:p>
            <a:r>
              <a:rPr lang="nl-NL" dirty="0"/>
              <a:t>Voorbeelden:</a:t>
            </a:r>
          </a:p>
          <a:p>
            <a:pPr lvl="1"/>
            <a:r>
              <a:rPr lang="nl-NL" dirty="0"/>
              <a:t>Studenten schrijven of herschrijven Wikipedia artikelen. Soms wordt dit als vorm van toetsing gebruikt. </a:t>
            </a:r>
          </a:p>
          <a:p>
            <a:pPr lvl="1"/>
            <a:r>
              <a:rPr lang="nl-NL" dirty="0"/>
              <a:t>Studenten krijgen de opdracht samenvattingen van de leerstof te maken en deze open te delen.</a:t>
            </a:r>
          </a:p>
          <a:p>
            <a:pPr lvl="1"/>
            <a:r>
              <a:rPr lang="nl-NL" dirty="0"/>
              <a:t>Studenten krijgen de opdracht </a:t>
            </a:r>
            <a:r>
              <a:rPr lang="nl-NL" dirty="0" err="1"/>
              <a:t>toetsvragen</a:t>
            </a:r>
            <a:r>
              <a:rPr lang="nl-NL" dirty="0"/>
              <a:t> te bedenken en deze open te delen.</a:t>
            </a:r>
          </a:p>
          <a:p>
            <a:pPr lvl="1"/>
            <a:endParaRPr lang="nl-NL" dirty="0"/>
          </a:p>
        </p:txBody>
      </p:sp>
      <p:sp>
        <p:nvSpPr>
          <p:cNvPr id="4" name="Slide Number Placeholder 3">
            <a:extLst>
              <a:ext uri="{FF2B5EF4-FFF2-40B4-BE49-F238E27FC236}">
                <a16:creationId xmlns:a16="http://schemas.microsoft.com/office/drawing/2014/main" id="{AE205538-B548-4804-F454-F1F24C51083F}"/>
              </a:ext>
            </a:extLst>
          </p:cNvPr>
          <p:cNvSpPr>
            <a:spLocks noGrp="1"/>
          </p:cNvSpPr>
          <p:nvPr>
            <p:ph type="sldNum" sz="quarter" idx="12"/>
          </p:nvPr>
        </p:nvSpPr>
        <p:spPr/>
        <p:txBody>
          <a:bodyPr/>
          <a:lstStyle/>
          <a:p>
            <a:fld id="{330C634A-1516-4948-B43C-85010BF681C0}" type="slidenum">
              <a:rPr lang="en-NL" smtClean="0"/>
              <a:t>26</a:t>
            </a:fld>
            <a:endParaRPr lang="en-NL"/>
          </a:p>
        </p:txBody>
      </p:sp>
    </p:spTree>
    <p:extLst>
      <p:ext uri="{BB962C8B-B14F-4D97-AF65-F5344CB8AC3E}">
        <p14:creationId xmlns:p14="http://schemas.microsoft.com/office/powerpoint/2010/main" val="1272586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037F0-4C24-E93E-E41F-B1CA8DC6C5C8}"/>
              </a:ext>
            </a:extLst>
          </p:cNvPr>
          <p:cNvSpPr>
            <a:spLocks noGrp="1"/>
          </p:cNvSpPr>
          <p:nvPr>
            <p:ph type="title"/>
          </p:nvPr>
        </p:nvSpPr>
        <p:spPr/>
        <p:txBody>
          <a:bodyPr/>
          <a:lstStyle/>
          <a:p>
            <a:r>
              <a:rPr lang="en-GB" dirty="0"/>
              <a:t>Wat is </a:t>
            </a:r>
            <a:r>
              <a:rPr lang="en-GB" dirty="0" err="1"/>
              <a:t>daarvoor</a:t>
            </a:r>
            <a:r>
              <a:rPr lang="en-GB" dirty="0"/>
              <a:t> </a:t>
            </a:r>
            <a:r>
              <a:rPr lang="en-GB" dirty="0" err="1"/>
              <a:t>nodig</a:t>
            </a:r>
            <a:r>
              <a:rPr lang="en-GB" dirty="0"/>
              <a:t>?</a:t>
            </a:r>
            <a:endParaRPr lang="nl-NL" dirty="0"/>
          </a:p>
        </p:txBody>
      </p:sp>
      <p:sp>
        <p:nvSpPr>
          <p:cNvPr id="3" name="Content Placeholder 2">
            <a:extLst>
              <a:ext uri="{FF2B5EF4-FFF2-40B4-BE49-F238E27FC236}">
                <a16:creationId xmlns:a16="http://schemas.microsoft.com/office/drawing/2014/main" id="{41831FBA-7EC4-5379-A98E-983A33ED428E}"/>
              </a:ext>
            </a:extLst>
          </p:cNvPr>
          <p:cNvSpPr>
            <a:spLocks noGrp="1"/>
          </p:cNvSpPr>
          <p:nvPr>
            <p:ph idx="1"/>
          </p:nvPr>
        </p:nvSpPr>
        <p:spPr/>
        <p:txBody>
          <a:bodyPr/>
          <a:lstStyle/>
          <a:p>
            <a:r>
              <a:rPr lang="en-GB" dirty="0"/>
              <a:t>Skills (</a:t>
            </a:r>
            <a:r>
              <a:rPr lang="nl-NL" dirty="0"/>
              <a:t>International </a:t>
            </a:r>
            <a:r>
              <a:rPr lang="nl-NL" dirty="0" err="1"/>
              <a:t>Organisation</a:t>
            </a:r>
            <a:r>
              <a:rPr lang="nl-NL" dirty="0"/>
              <a:t> of La </a:t>
            </a:r>
            <a:r>
              <a:rPr lang="nl-NL" dirty="0" err="1"/>
              <a:t>Francophonie</a:t>
            </a:r>
            <a:r>
              <a:rPr lang="nl-NL" dirty="0"/>
              <a:t>, 2016)</a:t>
            </a:r>
            <a:endParaRPr lang="en-GB" dirty="0"/>
          </a:p>
          <a:p>
            <a:pPr lvl="1"/>
            <a:r>
              <a:rPr lang="en-GB" dirty="0" err="1"/>
              <a:t>Bewustzijn</a:t>
            </a:r>
            <a:r>
              <a:rPr lang="en-GB" dirty="0"/>
              <a:t>, </a:t>
            </a:r>
            <a:r>
              <a:rPr lang="en-GB" dirty="0" err="1"/>
              <a:t>zoeken</a:t>
            </a:r>
            <a:r>
              <a:rPr lang="en-GB" dirty="0"/>
              <a:t>, </a:t>
            </a:r>
            <a:r>
              <a:rPr lang="en-GB" dirty="0" err="1"/>
              <a:t>aanpassen</a:t>
            </a:r>
            <a:r>
              <a:rPr lang="en-GB" dirty="0"/>
              <a:t>, </a:t>
            </a:r>
            <a:r>
              <a:rPr lang="en-GB" dirty="0" err="1"/>
              <a:t>delen</a:t>
            </a:r>
            <a:endParaRPr lang="en-GB" dirty="0"/>
          </a:p>
          <a:p>
            <a:r>
              <a:rPr lang="en-GB" dirty="0" err="1"/>
              <a:t>Voldoende</a:t>
            </a:r>
            <a:r>
              <a:rPr lang="en-GB" dirty="0"/>
              <a:t> open </a:t>
            </a:r>
            <a:r>
              <a:rPr lang="en-GB" dirty="0" err="1"/>
              <a:t>leermaterialen</a:t>
            </a:r>
            <a:r>
              <a:rPr lang="en-GB" dirty="0"/>
              <a:t> </a:t>
            </a:r>
            <a:r>
              <a:rPr lang="en-GB" dirty="0" err="1"/>
              <a:t>beschikbaar</a:t>
            </a:r>
            <a:endParaRPr lang="en-GB" dirty="0"/>
          </a:p>
          <a:p>
            <a:r>
              <a:rPr lang="en-GB" dirty="0" err="1"/>
              <a:t>Vertrouwen</a:t>
            </a:r>
            <a:r>
              <a:rPr lang="en-GB" dirty="0"/>
              <a:t> in </a:t>
            </a:r>
            <a:r>
              <a:rPr lang="en-GB" dirty="0" err="1"/>
              <a:t>kwaliteit</a:t>
            </a:r>
            <a:r>
              <a:rPr lang="en-GB" dirty="0"/>
              <a:t> van open </a:t>
            </a:r>
            <a:r>
              <a:rPr lang="en-GB" dirty="0" err="1"/>
              <a:t>leermaterialen</a:t>
            </a:r>
            <a:endParaRPr lang="en-GB" dirty="0"/>
          </a:p>
          <a:p>
            <a:r>
              <a:rPr lang="en-GB" dirty="0" err="1"/>
              <a:t>Tijd</a:t>
            </a:r>
            <a:endParaRPr lang="en-GB" dirty="0"/>
          </a:p>
          <a:p>
            <a:r>
              <a:rPr lang="en-GB" dirty="0" err="1"/>
              <a:t>Erkenning</a:t>
            </a:r>
            <a:r>
              <a:rPr lang="en-GB" dirty="0"/>
              <a:t> en </a:t>
            </a:r>
            <a:r>
              <a:rPr lang="en-GB" dirty="0" err="1"/>
              <a:t>waardering</a:t>
            </a:r>
            <a:r>
              <a:rPr lang="en-GB" dirty="0"/>
              <a:t> (Post, 2024)</a:t>
            </a:r>
          </a:p>
          <a:p>
            <a:endParaRPr lang="nl-NL" dirty="0"/>
          </a:p>
        </p:txBody>
      </p:sp>
      <p:sp>
        <p:nvSpPr>
          <p:cNvPr id="4" name="Slide Number Placeholder 3">
            <a:extLst>
              <a:ext uri="{FF2B5EF4-FFF2-40B4-BE49-F238E27FC236}">
                <a16:creationId xmlns:a16="http://schemas.microsoft.com/office/drawing/2014/main" id="{D1698253-89BA-923C-3994-3A3F4B132B76}"/>
              </a:ext>
            </a:extLst>
          </p:cNvPr>
          <p:cNvSpPr>
            <a:spLocks noGrp="1"/>
          </p:cNvSpPr>
          <p:nvPr>
            <p:ph type="sldNum" sz="quarter" idx="12"/>
          </p:nvPr>
        </p:nvSpPr>
        <p:spPr/>
        <p:txBody>
          <a:bodyPr/>
          <a:lstStyle/>
          <a:p>
            <a:fld id="{330C634A-1516-4948-B43C-85010BF681C0}" type="slidenum">
              <a:rPr lang="en-NL" smtClean="0"/>
              <a:t>27</a:t>
            </a:fld>
            <a:endParaRPr lang="en-NL"/>
          </a:p>
        </p:txBody>
      </p:sp>
    </p:spTree>
    <p:extLst>
      <p:ext uri="{BB962C8B-B14F-4D97-AF65-F5344CB8AC3E}">
        <p14:creationId xmlns:p14="http://schemas.microsoft.com/office/powerpoint/2010/main" val="32010129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FFD3C3-5964-7FB0-28CC-9C66ABA79329}"/>
              </a:ext>
            </a:extLst>
          </p:cNvPr>
          <p:cNvSpPr>
            <a:spLocks noGrp="1"/>
          </p:cNvSpPr>
          <p:nvPr>
            <p:ph type="sldNum" sz="quarter" idx="12"/>
          </p:nvPr>
        </p:nvSpPr>
        <p:spPr/>
        <p:txBody>
          <a:bodyPr/>
          <a:lstStyle/>
          <a:p>
            <a:fld id="{330C634A-1516-4948-B43C-85010BF681C0}" type="slidenum">
              <a:rPr lang="en-NL" smtClean="0"/>
              <a:t>28</a:t>
            </a:fld>
            <a:endParaRPr lang="en-NL"/>
          </a:p>
        </p:txBody>
      </p:sp>
      <p:sp>
        <p:nvSpPr>
          <p:cNvPr id="5" name="Speech Bubble: Oval 4">
            <a:extLst>
              <a:ext uri="{FF2B5EF4-FFF2-40B4-BE49-F238E27FC236}">
                <a16:creationId xmlns:a16="http://schemas.microsoft.com/office/drawing/2014/main" id="{FAF3B618-DBA8-29A0-458B-8FD2306E7AD6}"/>
              </a:ext>
            </a:extLst>
          </p:cNvPr>
          <p:cNvSpPr/>
          <p:nvPr/>
        </p:nvSpPr>
        <p:spPr>
          <a:xfrm>
            <a:off x="5248528" y="245342"/>
            <a:ext cx="6876416" cy="3951754"/>
          </a:xfrm>
          <a:prstGeom prst="wedgeEllipseCallout">
            <a:avLst>
              <a:gd name="adj1" fmla="val -57244"/>
              <a:gd name="adj2" fmla="val -18296"/>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600" dirty="0">
                <a:ln w="12700">
                  <a:solidFill>
                    <a:schemeClr val="tx1"/>
                  </a:solidFill>
                  <a:prstDash val="solid"/>
                </a:ln>
                <a:solidFill>
                  <a:schemeClr val="tx1"/>
                </a:solidFill>
                <a:latin typeface="Dijkstra" pitchFamily="2" charset="0"/>
              </a:rPr>
              <a:t>Maarre….</a:t>
            </a:r>
          </a:p>
          <a:p>
            <a:pPr algn="ctr"/>
            <a:r>
              <a:rPr lang="nl-NL" sz="2600" dirty="0">
                <a:ln w="12700">
                  <a:solidFill>
                    <a:schemeClr val="tx1"/>
                  </a:solidFill>
                  <a:prstDash val="solid"/>
                </a:ln>
                <a:solidFill>
                  <a:schemeClr val="tx1"/>
                </a:solidFill>
                <a:latin typeface="Dijkstra" pitchFamily="2" charset="0"/>
              </a:rPr>
              <a:t>Waarom open leermaterialen?</a:t>
            </a:r>
          </a:p>
          <a:p>
            <a:pPr algn="ctr"/>
            <a:r>
              <a:rPr lang="nl-NL" sz="2600" dirty="0">
                <a:ln w="12700">
                  <a:solidFill>
                    <a:schemeClr val="tx1"/>
                  </a:solidFill>
                  <a:prstDash val="solid"/>
                </a:ln>
                <a:solidFill>
                  <a:schemeClr val="tx1"/>
                </a:solidFill>
                <a:latin typeface="Dijkstra" pitchFamily="2" charset="0"/>
              </a:rPr>
              <a:t>We hebben toch generatieve AI?</a:t>
            </a:r>
          </a:p>
          <a:p>
            <a:pPr algn="ctr"/>
            <a:r>
              <a:rPr lang="nl-NL" sz="2600" dirty="0">
                <a:ln w="12700">
                  <a:solidFill>
                    <a:schemeClr val="tx1"/>
                  </a:solidFill>
                  <a:prstDash val="solid"/>
                </a:ln>
                <a:solidFill>
                  <a:schemeClr val="tx1"/>
                </a:solidFill>
                <a:latin typeface="Dijkstra" pitchFamily="2" charset="0"/>
              </a:rPr>
              <a:t>Maken van leermateriaal is nu een fluitje van een eurocent.</a:t>
            </a:r>
          </a:p>
          <a:p>
            <a:pPr algn="ctr"/>
            <a:r>
              <a:rPr lang="nl-NL" sz="2600" dirty="0">
                <a:ln w="12700">
                  <a:solidFill>
                    <a:schemeClr val="tx1"/>
                  </a:solidFill>
                  <a:prstDash val="solid"/>
                </a:ln>
                <a:solidFill>
                  <a:schemeClr val="tx1"/>
                </a:solidFill>
                <a:latin typeface="Dijkstra" pitchFamily="2" charset="0"/>
              </a:rPr>
              <a:t>Toch?</a:t>
            </a:r>
            <a:endParaRPr lang="en-US" sz="2600" dirty="0">
              <a:ln w="12700">
                <a:solidFill>
                  <a:schemeClr val="tx1"/>
                </a:solidFill>
                <a:prstDash val="solid"/>
              </a:ln>
              <a:solidFill>
                <a:schemeClr val="tx1"/>
              </a:solidFill>
              <a:latin typeface="Dijkstra" pitchFamily="2" charset="0"/>
            </a:endParaRPr>
          </a:p>
        </p:txBody>
      </p:sp>
      <p:pic>
        <p:nvPicPr>
          <p:cNvPr id="6" name="Picture 5">
            <a:extLst>
              <a:ext uri="{FF2B5EF4-FFF2-40B4-BE49-F238E27FC236}">
                <a16:creationId xmlns:a16="http://schemas.microsoft.com/office/drawing/2014/main" id="{6DA79C88-CFCD-024B-BDC4-20428C7055A7}"/>
              </a:ext>
            </a:extLst>
          </p:cNvPr>
          <p:cNvPicPr>
            <a:picLocks noChangeAspect="1"/>
          </p:cNvPicPr>
          <p:nvPr/>
        </p:nvPicPr>
        <p:blipFill>
          <a:blip r:embed="rId2"/>
          <a:stretch>
            <a:fillRect/>
          </a:stretch>
        </p:blipFill>
        <p:spPr>
          <a:xfrm>
            <a:off x="363377" y="0"/>
            <a:ext cx="4885151" cy="6858000"/>
          </a:xfrm>
          <a:prstGeom prst="rect">
            <a:avLst/>
          </a:prstGeom>
        </p:spPr>
      </p:pic>
    </p:spTree>
    <p:extLst>
      <p:ext uri="{BB962C8B-B14F-4D97-AF65-F5344CB8AC3E}">
        <p14:creationId xmlns:p14="http://schemas.microsoft.com/office/powerpoint/2010/main" val="3322994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21862-1DD5-0B04-83B1-4E6E93B4E0E6}"/>
              </a:ext>
            </a:extLst>
          </p:cNvPr>
          <p:cNvSpPr>
            <a:spLocks noGrp="1"/>
          </p:cNvSpPr>
          <p:nvPr>
            <p:ph type="title"/>
          </p:nvPr>
        </p:nvSpPr>
        <p:spPr/>
        <p:txBody>
          <a:bodyPr/>
          <a:lstStyle/>
          <a:p>
            <a:r>
              <a:rPr lang="en-GB" dirty="0" err="1"/>
              <a:t>Gedachten</a:t>
            </a:r>
            <a:endParaRPr lang="nl-NL" dirty="0"/>
          </a:p>
        </p:txBody>
      </p:sp>
      <p:sp>
        <p:nvSpPr>
          <p:cNvPr id="3" name="Content Placeholder 2">
            <a:extLst>
              <a:ext uri="{FF2B5EF4-FFF2-40B4-BE49-F238E27FC236}">
                <a16:creationId xmlns:a16="http://schemas.microsoft.com/office/drawing/2014/main" id="{A46BC506-D20C-8605-7499-B759451B5DCC}"/>
              </a:ext>
            </a:extLst>
          </p:cNvPr>
          <p:cNvSpPr>
            <a:spLocks noGrp="1"/>
          </p:cNvSpPr>
          <p:nvPr>
            <p:ph idx="1"/>
          </p:nvPr>
        </p:nvSpPr>
        <p:spPr/>
        <p:txBody>
          <a:bodyPr/>
          <a:lstStyle/>
          <a:p>
            <a:r>
              <a:rPr lang="nl-NL" dirty="0"/>
              <a:t>Nog weinig onderzoek gevonden over gebruik van generatieve AI voor genereren van leermateriaal</a:t>
            </a:r>
          </a:p>
          <a:p>
            <a:pPr lvl="1"/>
            <a:r>
              <a:rPr lang="nl-NL" dirty="0"/>
              <a:t>Wel veel (eigen) praktijkverhalen door (zelfbenoemde) AI-experts</a:t>
            </a:r>
          </a:p>
          <a:p>
            <a:r>
              <a:rPr lang="nl-NL" dirty="0"/>
              <a:t>Hergebruiken van door derden gedeelde prompts</a:t>
            </a:r>
          </a:p>
          <a:p>
            <a:r>
              <a:rPr lang="nl-NL" dirty="0"/>
              <a:t>Bronmateriaal onbekend. Gevolgen voor kwaliteit?</a:t>
            </a:r>
          </a:p>
          <a:p>
            <a:pPr lvl="1"/>
            <a:r>
              <a:rPr lang="nl-NL" dirty="0"/>
              <a:t>Lokaal voeden met open leermateriaal met geborgde kwaliteit?</a:t>
            </a:r>
          </a:p>
          <a:p>
            <a:r>
              <a:rPr lang="nl-NL" dirty="0"/>
              <a:t>Hoeveel aanpassingen nog nodig na genereren van eerste versie?</a:t>
            </a:r>
          </a:p>
          <a:p>
            <a:r>
              <a:rPr lang="nl-NL" dirty="0"/>
              <a:t>Wat is de leercurve voor docenten en leerlingen/studenten?</a:t>
            </a:r>
          </a:p>
          <a:p>
            <a:r>
              <a:rPr lang="nl-NL" dirty="0"/>
              <a:t>En wat met de gebruikelijke ethische vraagstukken?</a:t>
            </a:r>
          </a:p>
          <a:p>
            <a:pPr lvl="1"/>
            <a:r>
              <a:rPr lang="nl-NL" dirty="0"/>
              <a:t>Past gebruik van generatieve AI in een open cultuur? (Amiel et al, 2025)</a:t>
            </a:r>
          </a:p>
        </p:txBody>
      </p:sp>
      <p:sp>
        <p:nvSpPr>
          <p:cNvPr id="4" name="Slide Number Placeholder 3">
            <a:extLst>
              <a:ext uri="{FF2B5EF4-FFF2-40B4-BE49-F238E27FC236}">
                <a16:creationId xmlns:a16="http://schemas.microsoft.com/office/drawing/2014/main" id="{81C6E41A-B072-90C3-2E57-0E10FB2C0526}"/>
              </a:ext>
            </a:extLst>
          </p:cNvPr>
          <p:cNvSpPr>
            <a:spLocks noGrp="1"/>
          </p:cNvSpPr>
          <p:nvPr>
            <p:ph type="sldNum" sz="quarter" idx="12"/>
          </p:nvPr>
        </p:nvSpPr>
        <p:spPr/>
        <p:txBody>
          <a:bodyPr/>
          <a:lstStyle/>
          <a:p>
            <a:fld id="{330C634A-1516-4948-B43C-85010BF681C0}" type="slidenum">
              <a:rPr lang="en-NL" smtClean="0"/>
              <a:t>29</a:t>
            </a:fld>
            <a:endParaRPr lang="en-NL"/>
          </a:p>
        </p:txBody>
      </p:sp>
    </p:spTree>
    <p:extLst>
      <p:ext uri="{BB962C8B-B14F-4D97-AF65-F5344CB8AC3E}">
        <p14:creationId xmlns:p14="http://schemas.microsoft.com/office/powerpoint/2010/main" val="1466841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5EDF1-A24B-0D33-E48F-705D6D84B385}"/>
              </a:ext>
            </a:extLst>
          </p:cNvPr>
          <p:cNvSpPr>
            <a:spLocks noGrp="1"/>
          </p:cNvSpPr>
          <p:nvPr>
            <p:ph type="title"/>
          </p:nvPr>
        </p:nvSpPr>
        <p:spPr/>
        <p:txBody>
          <a:bodyPr/>
          <a:lstStyle/>
          <a:p>
            <a:r>
              <a:rPr lang="en-GB" dirty="0" err="1"/>
              <a:t>Opmerkingen</a:t>
            </a:r>
            <a:r>
              <a:rPr lang="en-GB" dirty="0"/>
              <a:t> </a:t>
            </a:r>
            <a:r>
              <a:rPr lang="en-GB" dirty="0" err="1"/>
              <a:t>vooraf</a:t>
            </a:r>
            <a:endParaRPr lang="nl-NL" dirty="0"/>
          </a:p>
        </p:txBody>
      </p:sp>
      <p:sp>
        <p:nvSpPr>
          <p:cNvPr id="3" name="Content Placeholder 2">
            <a:extLst>
              <a:ext uri="{FF2B5EF4-FFF2-40B4-BE49-F238E27FC236}">
                <a16:creationId xmlns:a16="http://schemas.microsoft.com/office/drawing/2014/main" id="{43DDA193-FA33-7977-08FC-7F1C0B0B7443}"/>
              </a:ext>
            </a:extLst>
          </p:cNvPr>
          <p:cNvSpPr>
            <a:spLocks noGrp="1"/>
          </p:cNvSpPr>
          <p:nvPr>
            <p:ph idx="1"/>
          </p:nvPr>
        </p:nvSpPr>
        <p:spPr/>
        <p:txBody>
          <a:bodyPr/>
          <a:lstStyle/>
          <a:p>
            <a:r>
              <a:rPr lang="en-GB" dirty="0"/>
              <a:t>Stel je </a:t>
            </a:r>
            <a:r>
              <a:rPr lang="en-GB" dirty="0" err="1"/>
              <a:t>vragen</a:t>
            </a:r>
            <a:r>
              <a:rPr lang="en-GB" dirty="0"/>
              <a:t> direct, </a:t>
            </a:r>
            <a:r>
              <a:rPr lang="en-GB" dirty="0" err="1"/>
              <a:t>wacht</a:t>
            </a:r>
            <a:r>
              <a:rPr lang="en-GB" dirty="0"/>
              <a:t> </a:t>
            </a:r>
            <a:r>
              <a:rPr lang="en-GB" dirty="0" err="1"/>
              <a:t>niet</a:t>
            </a:r>
            <a:r>
              <a:rPr lang="en-GB" dirty="0"/>
              <a:t> tot </a:t>
            </a:r>
            <a:r>
              <a:rPr lang="en-GB" dirty="0" err="1"/>
              <a:t>na</a:t>
            </a:r>
            <a:r>
              <a:rPr lang="en-GB" dirty="0"/>
              <a:t> </a:t>
            </a:r>
            <a:r>
              <a:rPr lang="en-GB" dirty="0" err="1"/>
              <a:t>afloop</a:t>
            </a:r>
            <a:endParaRPr lang="en-GB" dirty="0"/>
          </a:p>
          <a:p>
            <a:r>
              <a:rPr lang="en-GB" dirty="0" err="1"/>
              <a:t>Gebruikte</a:t>
            </a:r>
            <a:r>
              <a:rPr lang="en-GB" dirty="0"/>
              <a:t> </a:t>
            </a:r>
            <a:r>
              <a:rPr lang="en-GB" dirty="0" err="1"/>
              <a:t>bronnen</a:t>
            </a:r>
            <a:r>
              <a:rPr lang="en-GB" dirty="0"/>
              <a:t> </a:t>
            </a:r>
            <a:r>
              <a:rPr lang="en-GB" dirty="0" err="1"/>
              <a:t>staan</a:t>
            </a:r>
            <a:r>
              <a:rPr lang="en-GB" dirty="0"/>
              <a:t> </a:t>
            </a:r>
            <a:r>
              <a:rPr lang="en-GB" dirty="0" err="1"/>
              <a:t>achterin</a:t>
            </a:r>
            <a:r>
              <a:rPr lang="en-GB" dirty="0"/>
              <a:t> </a:t>
            </a:r>
            <a:r>
              <a:rPr lang="en-GB" dirty="0" err="1"/>
              <a:t>genoemd</a:t>
            </a:r>
            <a:endParaRPr lang="en-GB" dirty="0"/>
          </a:p>
          <a:p>
            <a:pPr lvl="1"/>
            <a:r>
              <a:rPr lang="en-GB" dirty="0" err="1"/>
              <a:t>Algemene</a:t>
            </a:r>
            <a:r>
              <a:rPr lang="en-GB" dirty="0"/>
              <a:t> </a:t>
            </a:r>
            <a:r>
              <a:rPr lang="en-GB" dirty="0" err="1"/>
              <a:t>bronnen</a:t>
            </a:r>
            <a:r>
              <a:rPr lang="en-GB" dirty="0"/>
              <a:t> </a:t>
            </a:r>
            <a:r>
              <a:rPr lang="en-GB" dirty="0" err="1"/>
              <a:t>worden</a:t>
            </a:r>
            <a:r>
              <a:rPr lang="en-GB" dirty="0"/>
              <a:t> </a:t>
            </a:r>
            <a:r>
              <a:rPr lang="en-GB" dirty="0" err="1"/>
              <a:t>niet</a:t>
            </a:r>
            <a:r>
              <a:rPr lang="en-GB" dirty="0"/>
              <a:t> </a:t>
            </a:r>
            <a:r>
              <a:rPr lang="en-GB" dirty="0" err="1"/>
              <a:t>genoemd</a:t>
            </a:r>
            <a:r>
              <a:rPr lang="en-GB" dirty="0"/>
              <a:t> op de slides</a:t>
            </a:r>
          </a:p>
          <a:p>
            <a:pPr lvl="1"/>
            <a:r>
              <a:rPr lang="en-GB" dirty="0" err="1"/>
              <a:t>Oorsprong</a:t>
            </a:r>
            <a:r>
              <a:rPr lang="en-GB" dirty="0"/>
              <a:t> en </a:t>
            </a:r>
            <a:r>
              <a:rPr lang="en-GB" dirty="0" err="1"/>
              <a:t>gebruiksvoorwaarden</a:t>
            </a:r>
            <a:r>
              <a:rPr lang="en-GB" dirty="0"/>
              <a:t> </a:t>
            </a:r>
            <a:r>
              <a:rPr lang="en-GB" dirty="0" err="1"/>
              <a:t>afbeeldingen</a:t>
            </a:r>
            <a:r>
              <a:rPr lang="en-GB" dirty="0"/>
              <a:t> in </a:t>
            </a:r>
            <a:r>
              <a:rPr lang="en-GB" dirty="0" err="1"/>
              <a:t>colofon</a:t>
            </a:r>
            <a:endParaRPr lang="en-GB" dirty="0"/>
          </a:p>
          <a:p>
            <a:r>
              <a:rPr lang="en-GB" dirty="0"/>
              <a:t>Slides </a:t>
            </a:r>
            <a:r>
              <a:rPr lang="en-GB" dirty="0" err="1"/>
              <a:t>komen</a:t>
            </a:r>
            <a:r>
              <a:rPr lang="en-GB" dirty="0"/>
              <a:t> </a:t>
            </a:r>
            <a:r>
              <a:rPr lang="en-GB" dirty="0" err="1"/>
              <a:t>na</a:t>
            </a:r>
            <a:r>
              <a:rPr lang="en-GB" dirty="0"/>
              <a:t> </a:t>
            </a:r>
            <a:r>
              <a:rPr lang="en-GB" dirty="0" err="1"/>
              <a:t>afloop</a:t>
            </a:r>
            <a:r>
              <a:rPr lang="en-GB" dirty="0"/>
              <a:t> </a:t>
            </a:r>
            <a:r>
              <a:rPr lang="en-GB" dirty="0" err="1"/>
              <a:t>beschikbaar</a:t>
            </a:r>
            <a:endParaRPr lang="nl-NL" dirty="0"/>
          </a:p>
        </p:txBody>
      </p:sp>
      <p:sp>
        <p:nvSpPr>
          <p:cNvPr id="4" name="Slide Number Placeholder 3">
            <a:extLst>
              <a:ext uri="{FF2B5EF4-FFF2-40B4-BE49-F238E27FC236}">
                <a16:creationId xmlns:a16="http://schemas.microsoft.com/office/drawing/2014/main" id="{23CA7E4D-A86F-51F9-57B8-A241AE3129D6}"/>
              </a:ext>
            </a:extLst>
          </p:cNvPr>
          <p:cNvSpPr>
            <a:spLocks noGrp="1"/>
          </p:cNvSpPr>
          <p:nvPr>
            <p:ph type="sldNum" sz="quarter" idx="12"/>
          </p:nvPr>
        </p:nvSpPr>
        <p:spPr/>
        <p:txBody>
          <a:bodyPr/>
          <a:lstStyle/>
          <a:p>
            <a:fld id="{330C634A-1516-4948-B43C-85010BF681C0}" type="slidenum">
              <a:rPr lang="en-NL" smtClean="0"/>
              <a:t>3</a:t>
            </a:fld>
            <a:endParaRPr lang="en-NL"/>
          </a:p>
        </p:txBody>
      </p:sp>
      <p:pic>
        <p:nvPicPr>
          <p:cNvPr id="6" name="Picture 5">
            <a:extLst>
              <a:ext uri="{FF2B5EF4-FFF2-40B4-BE49-F238E27FC236}">
                <a16:creationId xmlns:a16="http://schemas.microsoft.com/office/drawing/2014/main" id="{DEB8E078-DCF4-1F3C-5B5A-D86A103FB3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1700" y="796480"/>
            <a:ext cx="2637568" cy="5275136"/>
          </a:xfrm>
          <a:prstGeom prst="rect">
            <a:avLst/>
          </a:prstGeom>
        </p:spPr>
      </p:pic>
    </p:spTree>
    <p:extLst>
      <p:ext uri="{BB962C8B-B14F-4D97-AF65-F5344CB8AC3E}">
        <p14:creationId xmlns:p14="http://schemas.microsoft.com/office/powerpoint/2010/main" val="37823141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9E735-1DA4-13A5-9ED5-56F8EA0AA5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D755FE-F754-518C-942D-BD674F23D739}"/>
              </a:ext>
            </a:extLst>
          </p:cNvPr>
          <p:cNvSpPr>
            <a:spLocks noGrp="1"/>
          </p:cNvSpPr>
          <p:nvPr>
            <p:ph type="sldNum" sz="quarter" idx="12"/>
          </p:nvPr>
        </p:nvSpPr>
        <p:spPr/>
        <p:txBody>
          <a:bodyPr/>
          <a:lstStyle/>
          <a:p>
            <a:fld id="{330C634A-1516-4948-B43C-85010BF681C0}" type="slidenum">
              <a:rPr lang="en-NL" smtClean="0"/>
              <a:t>30</a:t>
            </a:fld>
            <a:endParaRPr lang="en-NL"/>
          </a:p>
        </p:txBody>
      </p:sp>
      <p:pic>
        <p:nvPicPr>
          <p:cNvPr id="8" name="Picture 7">
            <a:extLst>
              <a:ext uri="{FF2B5EF4-FFF2-40B4-BE49-F238E27FC236}">
                <a16:creationId xmlns:a16="http://schemas.microsoft.com/office/drawing/2014/main" id="{E4891DCD-9F97-CF4F-DA0C-41DA36C5F5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502" y="0"/>
            <a:ext cx="10040996" cy="6858000"/>
          </a:xfrm>
          <a:prstGeom prst="rect">
            <a:avLst/>
          </a:prstGeom>
        </p:spPr>
      </p:pic>
      <p:sp>
        <p:nvSpPr>
          <p:cNvPr id="9" name="Content Placeholder 2">
            <a:extLst>
              <a:ext uri="{FF2B5EF4-FFF2-40B4-BE49-F238E27FC236}">
                <a16:creationId xmlns:a16="http://schemas.microsoft.com/office/drawing/2014/main" id="{3B22B361-B1E5-D56A-4F96-FDE8387E7E70}"/>
              </a:ext>
            </a:extLst>
          </p:cNvPr>
          <p:cNvSpPr txBox="1">
            <a:spLocks/>
          </p:cNvSpPr>
          <p:nvPr/>
        </p:nvSpPr>
        <p:spPr>
          <a:xfrm>
            <a:off x="1864658" y="970526"/>
            <a:ext cx="7639560" cy="337287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2800" b="1" dirty="0">
                <a:solidFill>
                  <a:srgbClr val="FFFF00"/>
                </a:solidFill>
                <a:latin typeface="Dijkstra" pitchFamily="2" charset="0"/>
                <a:ea typeface="Source Sans Pro" panose="020B0503030403020204" pitchFamily="34" charset="0"/>
              </a:rPr>
              <a:t>Agenda</a:t>
            </a:r>
          </a:p>
          <a:p>
            <a:pPr marL="0" indent="0">
              <a:buFont typeface="Arial" panose="020B0604020202020204" pitchFamily="34" charset="0"/>
              <a:buNone/>
            </a:pPr>
            <a:endParaRPr lang="nl-NL" sz="2800" dirty="0">
              <a:solidFill>
                <a:srgbClr val="FFFF00"/>
              </a:solidFill>
              <a:latin typeface="Dijkstra" pitchFamily="2" charset="0"/>
              <a:ea typeface="Source Sans Pro" panose="020B0503030403020204" pitchFamily="34" charset="0"/>
            </a:endParaRPr>
          </a:p>
          <a:p>
            <a:pPr>
              <a:buFont typeface="Wingdings" panose="05000000000000000000" pitchFamily="2" charset="2"/>
              <a:buChar char="ü"/>
            </a:pPr>
            <a:r>
              <a:rPr lang="nl-NL" sz="2800" dirty="0">
                <a:solidFill>
                  <a:schemeClr val="bg1"/>
                </a:solidFill>
                <a:latin typeface="Dijkstra" pitchFamily="2" charset="0"/>
                <a:ea typeface="Source Sans Pro" panose="020B0503030403020204" pitchFamily="34" charset="0"/>
              </a:rPr>
              <a:t>Wat zijn open leermaterialen?</a:t>
            </a:r>
          </a:p>
          <a:p>
            <a:pPr>
              <a:buFont typeface="Wingdings" panose="05000000000000000000" pitchFamily="2" charset="2"/>
              <a:buChar char="ü"/>
            </a:pPr>
            <a:r>
              <a:rPr lang="nl-NL" sz="2800" dirty="0">
                <a:solidFill>
                  <a:schemeClr val="bg1"/>
                </a:solidFill>
                <a:latin typeface="Dijkstra" pitchFamily="2" charset="0"/>
                <a:ea typeface="Source Sans Pro" panose="020B0503030403020204" pitchFamily="34" charset="0"/>
              </a:rPr>
              <a:t>Waarom open leermaterialen?</a:t>
            </a:r>
          </a:p>
          <a:p>
            <a:pPr>
              <a:buFont typeface="Wingdings" panose="05000000000000000000" pitchFamily="2" charset="2"/>
              <a:buChar char="ü"/>
            </a:pPr>
            <a:r>
              <a:rPr lang="nl-NL" sz="2800" dirty="0">
                <a:solidFill>
                  <a:schemeClr val="bg1"/>
                </a:solidFill>
                <a:latin typeface="Dijkstra" pitchFamily="2" charset="0"/>
                <a:ea typeface="Source Sans Pro" panose="020B0503030403020204" pitchFamily="34" charset="0"/>
              </a:rPr>
              <a:t>Open leermaterialen en studiekeuze</a:t>
            </a:r>
          </a:p>
          <a:p>
            <a:pPr>
              <a:buFont typeface="Wingdings" panose="05000000000000000000" pitchFamily="2" charset="2"/>
              <a:buChar char="ü"/>
            </a:pPr>
            <a:r>
              <a:rPr lang="nl-NL" sz="2800" dirty="0">
                <a:solidFill>
                  <a:schemeClr val="bg1"/>
                </a:solidFill>
                <a:latin typeface="Dijkstra" pitchFamily="2" charset="0"/>
                <a:ea typeface="Source Sans Pro" panose="020B0503030403020204" pitchFamily="34" charset="0"/>
              </a:rPr>
              <a:t>Hoe kun je ze gebruiken?</a:t>
            </a:r>
          </a:p>
          <a:p>
            <a:pPr>
              <a:buFont typeface="Wingdings" panose="05000000000000000000" pitchFamily="2" charset="2"/>
              <a:buChar char="ü"/>
            </a:pPr>
            <a:r>
              <a:rPr lang="nl-NL" sz="2800" dirty="0">
                <a:solidFill>
                  <a:srgbClr val="FFFF00"/>
                </a:solidFill>
                <a:latin typeface="Dijkstra" pitchFamily="2" charset="0"/>
                <a:ea typeface="Source Sans Pro" panose="020B0503030403020204" pitchFamily="34" charset="0"/>
              </a:rPr>
              <a:t>Wat moet je dan regelen?</a:t>
            </a:r>
          </a:p>
          <a:p>
            <a:pPr marL="0" indent="0">
              <a:buFont typeface="Arial" panose="020B0604020202020204" pitchFamily="34" charset="0"/>
              <a:buNone/>
            </a:pPr>
            <a:endParaRPr lang="nl-NL" sz="2800" dirty="0">
              <a:solidFill>
                <a:schemeClr val="bg1"/>
              </a:solidFill>
              <a:latin typeface="Dijkstra" pitchFamily="2" charset="0"/>
              <a:ea typeface="Source Sans Pro" panose="020B0503030403020204" pitchFamily="34" charset="0"/>
            </a:endParaRPr>
          </a:p>
          <a:p>
            <a:pPr marL="0" indent="0">
              <a:buFont typeface="Arial" panose="020B0604020202020204" pitchFamily="34" charset="0"/>
              <a:buNone/>
            </a:pPr>
            <a:endParaRPr lang="nl-NL" sz="2800" dirty="0">
              <a:solidFill>
                <a:schemeClr val="bg1"/>
              </a:solidFill>
              <a:latin typeface="Dijkstra" pitchFamily="2" charset="0"/>
              <a:ea typeface="Source Sans Pro" panose="020B0503030403020204" pitchFamily="34" charset="0"/>
            </a:endParaRPr>
          </a:p>
        </p:txBody>
      </p:sp>
    </p:spTree>
    <p:extLst>
      <p:ext uri="{BB962C8B-B14F-4D97-AF65-F5344CB8AC3E}">
        <p14:creationId xmlns:p14="http://schemas.microsoft.com/office/powerpoint/2010/main" val="1946280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09993-0C29-B922-919E-3011B0A63453}"/>
              </a:ext>
            </a:extLst>
          </p:cNvPr>
          <p:cNvSpPr>
            <a:spLocks noGrp="1"/>
          </p:cNvSpPr>
          <p:nvPr>
            <p:ph type="title"/>
          </p:nvPr>
        </p:nvSpPr>
        <p:spPr/>
        <p:txBody>
          <a:bodyPr/>
          <a:lstStyle/>
          <a:p>
            <a:r>
              <a:rPr lang="en-GB" dirty="0" err="1"/>
              <a:t>Organiseren</a:t>
            </a:r>
            <a:endParaRPr lang="nl-NL" dirty="0"/>
          </a:p>
        </p:txBody>
      </p:sp>
      <p:sp>
        <p:nvSpPr>
          <p:cNvPr id="3" name="Content Placeholder 2">
            <a:extLst>
              <a:ext uri="{FF2B5EF4-FFF2-40B4-BE49-F238E27FC236}">
                <a16:creationId xmlns:a16="http://schemas.microsoft.com/office/drawing/2014/main" id="{A34FF466-87F9-235A-A446-EE06E4F1E41A}"/>
              </a:ext>
            </a:extLst>
          </p:cNvPr>
          <p:cNvSpPr>
            <a:spLocks noGrp="1"/>
          </p:cNvSpPr>
          <p:nvPr>
            <p:ph idx="1"/>
          </p:nvPr>
        </p:nvSpPr>
        <p:spPr/>
        <p:txBody>
          <a:bodyPr/>
          <a:lstStyle/>
          <a:p>
            <a:r>
              <a:rPr lang="en-GB" dirty="0" err="1"/>
              <a:t>Activiteiten</a:t>
            </a:r>
            <a:r>
              <a:rPr lang="en-GB" dirty="0"/>
              <a:t> en </a:t>
            </a:r>
            <a:r>
              <a:rPr lang="en-GB" dirty="0" err="1"/>
              <a:t>initiatieven</a:t>
            </a:r>
            <a:r>
              <a:rPr lang="en-GB" dirty="0"/>
              <a:t> op </a:t>
            </a:r>
            <a:r>
              <a:rPr lang="en-GB" dirty="0" err="1"/>
              <a:t>een</a:t>
            </a:r>
            <a:r>
              <a:rPr lang="en-GB" dirty="0"/>
              <a:t> </a:t>
            </a:r>
            <a:r>
              <a:rPr lang="en-GB" dirty="0" err="1"/>
              <a:t>aantal</a:t>
            </a:r>
            <a:r>
              <a:rPr lang="en-GB" dirty="0"/>
              <a:t> </a:t>
            </a:r>
            <a:r>
              <a:rPr lang="en-GB" dirty="0" err="1"/>
              <a:t>aandachtsgebieden</a:t>
            </a:r>
            <a:endParaRPr lang="en-GB" dirty="0"/>
          </a:p>
          <a:p>
            <a:r>
              <a:rPr lang="en-GB" dirty="0"/>
              <a:t>Twee </a:t>
            </a:r>
            <a:r>
              <a:rPr lang="en-GB" dirty="0" err="1"/>
              <a:t>instrumenten</a:t>
            </a:r>
            <a:r>
              <a:rPr lang="en-GB" dirty="0"/>
              <a:t> ter </a:t>
            </a:r>
            <a:r>
              <a:rPr lang="en-GB" dirty="0" err="1"/>
              <a:t>ondersteuning</a:t>
            </a:r>
            <a:endParaRPr lang="en-GB" dirty="0"/>
          </a:p>
          <a:p>
            <a:pPr lvl="1"/>
            <a:r>
              <a:rPr lang="en-GB" dirty="0" err="1"/>
              <a:t>Groeikompas</a:t>
            </a:r>
            <a:r>
              <a:rPr lang="en-GB" dirty="0"/>
              <a:t> Open </a:t>
            </a:r>
            <a:r>
              <a:rPr lang="en-GB" dirty="0" err="1"/>
              <a:t>Leermateriaal</a:t>
            </a:r>
            <a:r>
              <a:rPr lang="en-GB" dirty="0"/>
              <a:t> </a:t>
            </a:r>
            <a:r>
              <a:rPr lang="en-GB" dirty="0" err="1"/>
              <a:t>voor</a:t>
            </a:r>
            <a:r>
              <a:rPr lang="en-GB" dirty="0"/>
              <a:t> </a:t>
            </a:r>
            <a:r>
              <a:rPr lang="en-GB" dirty="0" err="1"/>
              <a:t>funderend</a:t>
            </a:r>
            <a:r>
              <a:rPr lang="en-GB" dirty="0"/>
              <a:t> </a:t>
            </a:r>
            <a:r>
              <a:rPr lang="en-GB" dirty="0" err="1"/>
              <a:t>onderwijs</a:t>
            </a:r>
            <a:endParaRPr lang="en-GB" dirty="0"/>
          </a:p>
          <a:p>
            <a:pPr lvl="1"/>
            <a:r>
              <a:rPr lang="en-GB" dirty="0" err="1"/>
              <a:t>Impactscan</a:t>
            </a:r>
            <a:r>
              <a:rPr lang="en-GB" dirty="0"/>
              <a:t> Digitale open </a:t>
            </a:r>
            <a:r>
              <a:rPr lang="en-GB" dirty="0" err="1"/>
              <a:t>leermaterialen</a:t>
            </a:r>
            <a:r>
              <a:rPr lang="en-GB" dirty="0"/>
              <a:t> </a:t>
            </a:r>
            <a:r>
              <a:rPr lang="en-GB" dirty="0" err="1"/>
              <a:t>voor</a:t>
            </a:r>
            <a:r>
              <a:rPr lang="en-GB" dirty="0"/>
              <a:t> </a:t>
            </a:r>
            <a:r>
              <a:rPr lang="en-GB" dirty="0" err="1"/>
              <a:t>mbo</a:t>
            </a:r>
            <a:r>
              <a:rPr lang="en-GB" dirty="0"/>
              <a:t> en </a:t>
            </a:r>
            <a:r>
              <a:rPr lang="en-GB" dirty="0" err="1"/>
              <a:t>hoger</a:t>
            </a:r>
            <a:r>
              <a:rPr lang="en-GB" dirty="0"/>
              <a:t> </a:t>
            </a:r>
            <a:r>
              <a:rPr lang="en-GB" dirty="0" err="1"/>
              <a:t>onderwijs</a:t>
            </a:r>
            <a:r>
              <a:rPr lang="en-GB" dirty="0"/>
              <a:t> (</a:t>
            </a:r>
            <a:r>
              <a:rPr lang="en-GB" dirty="0">
                <a:hlinkClick r:id="rId2"/>
              </a:rPr>
              <a:t>https://npuls.nl/impactscan-digitale-open-Leermaterialen</a:t>
            </a:r>
            <a:r>
              <a:rPr lang="en-GB" dirty="0"/>
              <a:t>) </a:t>
            </a:r>
          </a:p>
          <a:p>
            <a:r>
              <a:rPr lang="en-GB" dirty="0" err="1"/>
              <a:t>Beide</a:t>
            </a:r>
            <a:r>
              <a:rPr lang="en-GB" dirty="0"/>
              <a:t> </a:t>
            </a:r>
            <a:r>
              <a:rPr lang="en-GB" dirty="0" err="1"/>
              <a:t>geven</a:t>
            </a:r>
            <a:r>
              <a:rPr lang="en-GB" dirty="0"/>
              <a:t> </a:t>
            </a:r>
          </a:p>
          <a:p>
            <a:pPr lvl="1"/>
            <a:r>
              <a:rPr lang="en-GB" dirty="0" err="1"/>
              <a:t>Inzicht</a:t>
            </a:r>
            <a:r>
              <a:rPr lang="en-GB" dirty="0"/>
              <a:t> in </a:t>
            </a:r>
            <a:r>
              <a:rPr lang="en-GB" dirty="0" err="1"/>
              <a:t>huidige</a:t>
            </a:r>
            <a:r>
              <a:rPr lang="en-GB" dirty="0"/>
              <a:t> mate van </a:t>
            </a:r>
            <a:r>
              <a:rPr lang="en-GB" dirty="0" err="1"/>
              <a:t>volwassenheid</a:t>
            </a:r>
            <a:r>
              <a:rPr lang="en-GB" dirty="0"/>
              <a:t> in </a:t>
            </a:r>
            <a:r>
              <a:rPr lang="en-GB" dirty="0" err="1"/>
              <a:t>werken</a:t>
            </a:r>
            <a:r>
              <a:rPr lang="en-GB" dirty="0"/>
              <a:t> met open </a:t>
            </a:r>
            <a:r>
              <a:rPr lang="en-GB" dirty="0" err="1"/>
              <a:t>leermaterialen</a:t>
            </a:r>
            <a:r>
              <a:rPr lang="en-GB" dirty="0"/>
              <a:t> </a:t>
            </a:r>
            <a:r>
              <a:rPr lang="en-GB" dirty="0" err="1"/>
              <a:t>bij</a:t>
            </a:r>
            <a:r>
              <a:rPr lang="en-GB" dirty="0"/>
              <a:t> </a:t>
            </a:r>
            <a:r>
              <a:rPr lang="en-GB" dirty="0" err="1"/>
              <a:t>een</a:t>
            </a:r>
            <a:r>
              <a:rPr lang="en-GB" dirty="0"/>
              <a:t> school/</a:t>
            </a:r>
            <a:r>
              <a:rPr lang="en-GB" dirty="0" err="1"/>
              <a:t>onderwijsinstelling</a:t>
            </a:r>
            <a:endParaRPr lang="en-GB" dirty="0"/>
          </a:p>
          <a:p>
            <a:pPr lvl="1"/>
            <a:r>
              <a:rPr lang="nl-NL" dirty="0"/>
              <a:t>Suggesties voor volgende stappen</a:t>
            </a:r>
          </a:p>
        </p:txBody>
      </p:sp>
      <p:sp>
        <p:nvSpPr>
          <p:cNvPr id="4" name="Slide Number Placeholder 3">
            <a:extLst>
              <a:ext uri="{FF2B5EF4-FFF2-40B4-BE49-F238E27FC236}">
                <a16:creationId xmlns:a16="http://schemas.microsoft.com/office/drawing/2014/main" id="{A95291D9-65AD-1D37-A682-03FA9516AD67}"/>
              </a:ext>
            </a:extLst>
          </p:cNvPr>
          <p:cNvSpPr>
            <a:spLocks noGrp="1"/>
          </p:cNvSpPr>
          <p:nvPr>
            <p:ph type="sldNum" sz="quarter" idx="12"/>
          </p:nvPr>
        </p:nvSpPr>
        <p:spPr/>
        <p:txBody>
          <a:bodyPr/>
          <a:lstStyle/>
          <a:p>
            <a:fld id="{330C634A-1516-4948-B43C-85010BF681C0}" type="slidenum">
              <a:rPr lang="en-NL" smtClean="0"/>
              <a:t>31</a:t>
            </a:fld>
            <a:endParaRPr lang="en-NL"/>
          </a:p>
        </p:txBody>
      </p:sp>
    </p:spTree>
    <p:extLst>
      <p:ext uri="{BB962C8B-B14F-4D97-AF65-F5344CB8AC3E}">
        <p14:creationId xmlns:p14="http://schemas.microsoft.com/office/powerpoint/2010/main" val="24878800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A7B6E-AE8C-32C3-6161-00F25AFBE98F}"/>
              </a:ext>
            </a:extLst>
          </p:cNvPr>
          <p:cNvSpPr>
            <a:spLocks noGrp="1"/>
          </p:cNvSpPr>
          <p:nvPr>
            <p:ph type="title"/>
          </p:nvPr>
        </p:nvSpPr>
        <p:spPr/>
        <p:txBody>
          <a:bodyPr/>
          <a:lstStyle/>
          <a:p>
            <a:r>
              <a:rPr lang="en-GB" dirty="0" err="1"/>
              <a:t>Groeikompas</a:t>
            </a:r>
            <a:r>
              <a:rPr lang="en-GB" dirty="0"/>
              <a:t> Open </a:t>
            </a:r>
            <a:r>
              <a:rPr lang="en-GB" dirty="0" err="1"/>
              <a:t>Leermateriaal</a:t>
            </a:r>
            <a:endParaRPr lang="nl-NL" dirty="0"/>
          </a:p>
        </p:txBody>
      </p:sp>
      <p:sp>
        <p:nvSpPr>
          <p:cNvPr id="3" name="Content Placeholder 2">
            <a:extLst>
              <a:ext uri="{FF2B5EF4-FFF2-40B4-BE49-F238E27FC236}">
                <a16:creationId xmlns:a16="http://schemas.microsoft.com/office/drawing/2014/main" id="{F0B16AFC-02E6-4CA1-9ACC-F336254FDDF6}"/>
              </a:ext>
            </a:extLst>
          </p:cNvPr>
          <p:cNvSpPr>
            <a:spLocks noGrp="1"/>
          </p:cNvSpPr>
          <p:nvPr>
            <p:ph idx="1"/>
          </p:nvPr>
        </p:nvSpPr>
        <p:spPr/>
        <p:txBody>
          <a:bodyPr/>
          <a:lstStyle/>
          <a:p>
            <a:r>
              <a:rPr lang="en-GB" dirty="0" err="1"/>
              <a:t>Resultaat</a:t>
            </a:r>
            <a:r>
              <a:rPr lang="en-GB" dirty="0"/>
              <a:t> van </a:t>
            </a:r>
            <a:r>
              <a:rPr lang="en-GB" dirty="0" err="1"/>
              <a:t>onderzoek</a:t>
            </a:r>
            <a:r>
              <a:rPr lang="en-GB" dirty="0"/>
              <a:t> (Nayeri &amp; Schuwer, 2026)</a:t>
            </a:r>
          </a:p>
          <a:p>
            <a:r>
              <a:rPr lang="en-GB" dirty="0"/>
              <a:t>Acht </a:t>
            </a:r>
            <a:r>
              <a:rPr lang="en-GB" dirty="0" err="1"/>
              <a:t>aandachtsgebieden</a:t>
            </a:r>
            <a:r>
              <a:rPr lang="en-GB" dirty="0"/>
              <a:t>, </a:t>
            </a:r>
            <a:r>
              <a:rPr lang="en-GB" dirty="0" err="1"/>
              <a:t>vijf</a:t>
            </a:r>
            <a:r>
              <a:rPr lang="en-GB" dirty="0"/>
              <a:t> </a:t>
            </a:r>
            <a:r>
              <a:rPr lang="en-GB" dirty="0" err="1"/>
              <a:t>fasen</a:t>
            </a:r>
            <a:r>
              <a:rPr lang="en-GB" dirty="0"/>
              <a:t> van </a:t>
            </a:r>
            <a:r>
              <a:rPr lang="en-GB" dirty="0" err="1"/>
              <a:t>volwassenheid</a:t>
            </a:r>
            <a:r>
              <a:rPr lang="en-GB" dirty="0"/>
              <a:t> </a:t>
            </a:r>
            <a:r>
              <a:rPr lang="en-GB" dirty="0" err="1"/>
              <a:t>voor</a:t>
            </a:r>
            <a:r>
              <a:rPr lang="en-GB" dirty="0"/>
              <a:t> </a:t>
            </a:r>
            <a:r>
              <a:rPr lang="en-GB" dirty="0" err="1"/>
              <a:t>werken</a:t>
            </a:r>
            <a:r>
              <a:rPr lang="en-GB" dirty="0"/>
              <a:t> met open </a:t>
            </a:r>
            <a:r>
              <a:rPr lang="en-GB" dirty="0" err="1"/>
              <a:t>leermateriaal</a:t>
            </a:r>
            <a:endParaRPr lang="en-GB" dirty="0"/>
          </a:p>
          <a:p>
            <a:r>
              <a:rPr lang="en-GB" dirty="0" err="1"/>
              <a:t>Beschikbaar</a:t>
            </a:r>
            <a:r>
              <a:rPr lang="en-GB" dirty="0"/>
              <a:t> </a:t>
            </a:r>
            <a:r>
              <a:rPr lang="en-GB" dirty="0" err="1"/>
              <a:t>als</a:t>
            </a:r>
            <a:r>
              <a:rPr lang="en-GB" dirty="0"/>
              <a:t> webtool </a:t>
            </a:r>
            <a:r>
              <a:rPr lang="en-GB" dirty="0">
                <a:hlinkClick r:id="rId2"/>
              </a:rPr>
              <a:t>https://wijzer.kennisnet.nl/groeikompas-open-leermateriaal</a:t>
            </a:r>
            <a:endParaRPr lang="en-GB" dirty="0"/>
          </a:p>
          <a:p>
            <a:r>
              <a:rPr lang="en-GB" dirty="0"/>
              <a:t>Meer </a:t>
            </a:r>
            <a:r>
              <a:rPr lang="en-GB" dirty="0" err="1"/>
              <a:t>informatie</a:t>
            </a:r>
            <a:r>
              <a:rPr lang="en-GB" dirty="0"/>
              <a:t> </a:t>
            </a:r>
            <a:r>
              <a:rPr lang="en-GB" dirty="0">
                <a:hlinkClick r:id="rId3"/>
              </a:rPr>
              <a:t>https://maken.wikiwijs.nl/216383/Groeikompas_Open_Leermateriaal</a:t>
            </a:r>
            <a:r>
              <a:rPr lang="en-GB" dirty="0"/>
              <a:t> </a:t>
            </a:r>
            <a:endParaRPr lang="nl-NL" dirty="0"/>
          </a:p>
        </p:txBody>
      </p:sp>
      <p:sp>
        <p:nvSpPr>
          <p:cNvPr id="4" name="Slide Number Placeholder 3">
            <a:extLst>
              <a:ext uri="{FF2B5EF4-FFF2-40B4-BE49-F238E27FC236}">
                <a16:creationId xmlns:a16="http://schemas.microsoft.com/office/drawing/2014/main" id="{A17C8BA9-314D-7FD0-9B9C-A2D8904E40E7}"/>
              </a:ext>
            </a:extLst>
          </p:cNvPr>
          <p:cNvSpPr>
            <a:spLocks noGrp="1"/>
          </p:cNvSpPr>
          <p:nvPr>
            <p:ph type="sldNum" sz="quarter" idx="12"/>
          </p:nvPr>
        </p:nvSpPr>
        <p:spPr/>
        <p:txBody>
          <a:bodyPr/>
          <a:lstStyle/>
          <a:p>
            <a:fld id="{330C634A-1516-4948-B43C-85010BF681C0}" type="slidenum">
              <a:rPr lang="en-NL" smtClean="0"/>
              <a:t>32</a:t>
            </a:fld>
            <a:endParaRPr lang="en-NL"/>
          </a:p>
        </p:txBody>
      </p:sp>
    </p:spTree>
    <p:extLst>
      <p:ext uri="{BB962C8B-B14F-4D97-AF65-F5344CB8AC3E}">
        <p14:creationId xmlns:p14="http://schemas.microsoft.com/office/powerpoint/2010/main" val="38100520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B73CB-2816-E692-6FB2-5AE09BD147D5}"/>
              </a:ext>
            </a:extLst>
          </p:cNvPr>
          <p:cNvSpPr>
            <a:spLocks noGrp="1"/>
          </p:cNvSpPr>
          <p:nvPr>
            <p:ph type="title"/>
          </p:nvPr>
        </p:nvSpPr>
        <p:spPr/>
        <p:txBody>
          <a:bodyPr/>
          <a:lstStyle/>
          <a:p>
            <a:r>
              <a:rPr lang="en-GB" dirty="0"/>
              <a:t>De </a:t>
            </a:r>
            <a:r>
              <a:rPr lang="en-GB" dirty="0" err="1"/>
              <a:t>aandachtsgebieden</a:t>
            </a:r>
            <a:endParaRPr lang="nl-NL" dirty="0"/>
          </a:p>
        </p:txBody>
      </p:sp>
      <p:sp>
        <p:nvSpPr>
          <p:cNvPr id="3" name="Slide Number Placeholder 2">
            <a:extLst>
              <a:ext uri="{FF2B5EF4-FFF2-40B4-BE49-F238E27FC236}">
                <a16:creationId xmlns:a16="http://schemas.microsoft.com/office/drawing/2014/main" id="{F30CE134-92CC-08FB-F11F-DA340CD20C34}"/>
              </a:ext>
            </a:extLst>
          </p:cNvPr>
          <p:cNvSpPr>
            <a:spLocks noGrp="1"/>
          </p:cNvSpPr>
          <p:nvPr>
            <p:ph type="sldNum" sz="quarter" idx="12"/>
          </p:nvPr>
        </p:nvSpPr>
        <p:spPr/>
        <p:txBody>
          <a:bodyPr/>
          <a:lstStyle/>
          <a:p>
            <a:fld id="{330C634A-1516-4948-B43C-85010BF681C0}" type="slidenum">
              <a:rPr lang="en-NL" smtClean="0"/>
              <a:t>33</a:t>
            </a:fld>
            <a:endParaRPr lang="en-NL"/>
          </a:p>
        </p:txBody>
      </p:sp>
      <p:pic>
        <p:nvPicPr>
          <p:cNvPr id="19" name="Picture 18">
            <a:extLst>
              <a:ext uri="{FF2B5EF4-FFF2-40B4-BE49-F238E27FC236}">
                <a16:creationId xmlns:a16="http://schemas.microsoft.com/office/drawing/2014/main" id="{64133A84-3C88-B077-9528-AF3465ED8C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791" y="1175760"/>
            <a:ext cx="2520000" cy="1680000"/>
          </a:xfrm>
          <a:prstGeom prst="rect">
            <a:avLst/>
          </a:prstGeom>
        </p:spPr>
      </p:pic>
      <p:pic>
        <p:nvPicPr>
          <p:cNvPr id="21" name="Picture 20">
            <a:extLst>
              <a:ext uri="{FF2B5EF4-FFF2-40B4-BE49-F238E27FC236}">
                <a16:creationId xmlns:a16="http://schemas.microsoft.com/office/drawing/2014/main" id="{2CBE4C4C-F494-50E8-6587-2667FD6948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1144" y="1173790"/>
            <a:ext cx="2520000" cy="1681313"/>
          </a:xfrm>
          <a:prstGeom prst="rect">
            <a:avLst/>
          </a:prstGeom>
        </p:spPr>
      </p:pic>
      <p:pic>
        <p:nvPicPr>
          <p:cNvPr id="23" name="Picture 22">
            <a:extLst>
              <a:ext uri="{FF2B5EF4-FFF2-40B4-BE49-F238E27FC236}">
                <a16:creationId xmlns:a16="http://schemas.microsoft.com/office/drawing/2014/main" id="{802B7195-CC4C-59A4-FCBE-DBB53E5655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7497" y="1173903"/>
            <a:ext cx="2519831" cy="1681200"/>
          </a:xfrm>
          <a:prstGeom prst="rect">
            <a:avLst/>
          </a:prstGeom>
        </p:spPr>
      </p:pic>
      <p:pic>
        <p:nvPicPr>
          <p:cNvPr id="25" name="Picture 24">
            <a:extLst>
              <a:ext uri="{FF2B5EF4-FFF2-40B4-BE49-F238E27FC236}">
                <a16:creationId xmlns:a16="http://schemas.microsoft.com/office/drawing/2014/main" id="{BB927077-5F6F-3B36-9055-3D888F2A3B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3681" y="1173789"/>
            <a:ext cx="2519999" cy="1679999"/>
          </a:xfrm>
          <a:prstGeom prst="rect">
            <a:avLst/>
          </a:prstGeom>
        </p:spPr>
      </p:pic>
      <p:pic>
        <p:nvPicPr>
          <p:cNvPr id="27" name="Picture 26">
            <a:extLst>
              <a:ext uri="{FF2B5EF4-FFF2-40B4-BE49-F238E27FC236}">
                <a16:creationId xmlns:a16="http://schemas.microsoft.com/office/drawing/2014/main" id="{4482E630-6275-142C-28D3-F13E0A379B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4791" y="3802494"/>
            <a:ext cx="2520000" cy="1681313"/>
          </a:xfrm>
          <a:prstGeom prst="rect">
            <a:avLst/>
          </a:prstGeom>
        </p:spPr>
      </p:pic>
      <p:pic>
        <p:nvPicPr>
          <p:cNvPr id="29" name="Picture 28">
            <a:extLst>
              <a:ext uri="{FF2B5EF4-FFF2-40B4-BE49-F238E27FC236}">
                <a16:creationId xmlns:a16="http://schemas.microsoft.com/office/drawing/2014/main" id="{92F7D325-82F0-8C64-EB2A-8BD6EAAEBA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13018" y="3802494"/>
            <a:ext cx="2520000" cy="1681313"/>
          </a:xfrm>
          <a:prstGeom prst="rect">
            <a:avLst/>
          </a:prstGeom>
        </p:spPr>
      </p:pic>
      <p:pic>
        <p:nvPicPr>
          <p:cNvPr id="31" name="Picture 30">
            <a:extLst>
              <a:ext uri="{FF2B5EF4-FFF2-40B4-BE49-F238E27FC236}">
                <a16:creationId xmlns:a16="http://schemas.microsoft.com/office/drawing/2014/main" id="{4AC39E65-9959-0107-0CB8-A527B04604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77497" y="3802492"/>
            <a:ext cx="2520000" cy="1681313"/>
          </a:xfrm>
          <a:prstGeom prst="rect">
            <a:avLst/>
          </a:prstGeom>
        </p:spPr>
      </p:pic>
      <p:pic>
        <p:nvPicPr>
          <p:cNvPr id="33" name="Picture 32">
            <a:extLst>
              <a:ext uri="{FF2B5EF4-FFF2-40B4-BE49-F238E27FC236}">
                <a16:creationId xmlns:a16="http://schemas.microsoft.com/office/drawing/2014/main" id="{72B17548-5F72-2117-F8CA-8F6BCD022B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03681" y="3802492"/>
            <a:ext cx="2520000" cy="1681313"/>
          </a:xfrm>
          <a:prstGeom prst="rect">
            <a:avLst/>
          </a:prstGeom>
        </p:spPr>
      </p:pic>
      <p:sp>
        <p:nvSpPr>
          <p:cNvPr id="34" name="TextBox 33">
            <a:extLst>
              <a:ext uri="{FF2B5EF4-FFF2-40B4-BE49-F238E27FC236}">
                <a16:creationId xmlns:a16="http://schemas.microsoft.com/office/drawing/2014/main" id="{89311FA2-8617-00FE-9486-5B5C05E52EF9}"/>
              </a:ext>
            </a:extLst>
          </p:cNvPr>
          <p:cNvSpPr txBox="1"/>
          <p:nvPr/>
        </p:nvSpPr>
        <p:spPr>
          <a:xfrm>
            <a:off x="1409579" y="3141762"/>
            <a:ext cx="1721946" cy="400110"/>
          </a:xfrm>
          <a:prstGeom prst="rect">
            <a:avLst/>
          </a:prstGeom>
          <a:noFill/>
        </p:spPr>
        <p:txBody>
          <a:bodyPr wrap="none" rtlCol="0">
            <a:spAutoFit/>
          </a:bodyPr>
          <a:lstStyle/>
          <a:p>
            <a:r>
              <a:rPr lang="en-GB" sz="2000" dirty="0" err="1">
                <a:latin typeface="Dijkstra" pitchFamily="2" charset="0"/>
              </a:rPr>
              <a:t>Visie</a:t>
            </a:r>
            <a:r>
              <a:rPr lang="en-GB" sz="2000" dirty="0">
                <a:latin typeface="Dijkstra" pitchFamily="2" charset="0"/>
              </a:rPr>
              <a:t> en </a:t>
            </a:r>
            <a:r>
              <a:rPr lang="en-GB" sz="2000" dirty="0" err="1">
                <a:latin typeface="Dijkstra" pitchFamily="2" charset="0"/>
              </a:rPr>
              <a:t>beleid</a:t>
            </a:r>
            <a:endParaRPr lang="nl-NL" sz="2000" dirty="0">
              <a:latin typeface="Dijkstra" pitchFamily="2" charset="0"/>
            </a:endParaRPr>
          </a:p>
        </p:txBody>
      </p:sp>
      <p:sp>
        <p:nvSpPr>
          <p:cNvPr id="35" name="TextBox 34">
            <a:extLst>
              <a:ext uri="{FF2B5EF4-FFF2-40B4-BE49-F238E27FC236}">
                <a16:creationId xmlns:a16="http://schemas.microsoft.com/office/drawing/2014/main" id="{DE28ED38-40E1-C809-4CF1-7942F48472F8}"/>
              </a:ext>
            </a:extLst>
          </p:cNvPr>
          <p:cNvSpPr txBox="1"/>
          <p:nvPr/>
        </p:nvSpPr>
        <p:spPr>
          <a:xfrm>
            <a:off x="4433449" y="3141762"/>
            <a:ext cx="1079143" cy="400110"/>
          </a:xfrm>
          <a:prstGeom prst="rect">
            <a:avLst/>
          </a:prstGeom>
          <a:noFill/>
        </p:spPr>
        <p:txBody>
          <a:bodyPr wrap="none" rtlCol="0">
            <a:spAutoFit/>
          </a:bodyPr>
          <a:lstStyle/>
          <a:p>
            <a:pPr algn="ctr"/>
            <a:r>
              <a:rPr lang="en-GB" sz="2000" dirty="0" err="1">
                <a:latin typeface="Dijkstra" pitchFamily="2" charset="0"/>
              </a:rPr>
              <a:t>Cultuur</a:t>
            </a:r>
            <a:endParaRPr lang="nl-NL" sz="2000" dirty="0">
              <a:latin typeface="Dijkstra" pitchFamily="2" charset="0"/>
            </a:endParaRPr>
          </a:p>
        </p:txBody>
      </p:sp>
      <p:sp>
        <p:nvSpPr>
          <p:cNvPr id="36" name="TextBox 35">
            <a:extLst>
              <a:ext uri="{FF2B5EF4-FFF2-40B4-BE49-F238E27FC236}">
                <a16:creationId xmlns:a16="http://schemas.microsoft.com/office/drawing/2014/main" id="{86D2400E-2E3A-B913-3368-AD105A65E3B2}"/>
              </a:ext>
            </a:extLst>
          </p:cNvPr>
          <p:cNvSpPr txBox="1"/>
          <p:nvPr/>
        </p:nvSpPr>
        <p:spPr>
          <a:xfrm>
            <a:off x="6755231" y="3141762"/>
            <a:ext cx="2164375" cy="400110"/>
          </a:xfrm>
          <a:prstGeom prst="rect">
            <a:avLst/>
          </a:prstGeom>
          <a:noFill/>
        </p:spPr>
        <p:txBody>
          <a:bodyPr wrap="none" rtlCol="0">
            <a:spAutoFit/>
          </a:bodyPr>
          <a:lstStyle/>
          <a:p>
            <a:pPr algn="ctr"/>
            <a:r>
              <a:rPr lang="en-GB" sz="2000" dirty="0" err="1">
                <a:latin typeface="Dijkstra" pitchFamily="2" charset="0"/>
              </a:rPr>
              <a:t>Professionalisering</a:t>
            </a:r>
            <a:endParaRPr lang="nl-NL" sz="2000" dirty="0">
              <a:latin typeface="Dijkstra" pitchFamily="2" charset="0"/>
            </a:endParaRPr>
          </a:p>
        </p:txBody>
      </p:sp>
      <p:sp>
        <p:nvSpPr>
          <p:cNvPr id="37" name="TextBox 36">
            <a:extLst>
              <a:ext uri="{FF2B5EF4-FFF2-40B4-BE49-F238E27FC236}">
                <a16:creationId xmlns:a16="http://schemas.microsoft.com/office/drawing/2014/main" id="{3C00EA9A-D5B6-1CDB-6F71-46FAFE23B852}"/>
              </a:ext>
            </a:extLst>
          </p:cNvPr>
          <p:cNvSpPr txBox="1"/>
          <p:nvPr/>
        </p:nvSpPr>
        <p:spPr>
          <a:xfrm>
            <a:off x="9991061" y="3141762"/>
            <a:ext cx="1345240" cy="400110"/>
          </a:xfrm>
          <a:prstGeom prst="rect">
            <a:avLst/>
          </a:prstGeom>
          <a:noFill/>
        </p:spPr>
        <p:txBody>
          <a:bodyPr wrap="none" rtlCol="0">
            <a:spAutoFit/>
          </a:bodyPr>
          <a:lstStyle/>
          <a:p>
            <a:pPr algn="ctr"/>
            <a:r>
              <a:rPr lang="en-GB" sz="2000" dirty="0" err="1">
                <a:latin typeface="Dijkstra" pitchFamily="2" charset="0"/>
              </a:rPr>
              <a:t>Facilitering</a:t>
            </a:r>
            <a:endParaRPr lang="nl-NL" sz="2000" dirty="0">
              <a:latin typeface="Dijkstra" pitchFamily="2" charset="0"/>
            </a:endParaRPr>
          </a:p>
        </p:txBody>
      </p:sp>
      <p:sp>
        <p:nvSpPr>
          <p:cNvPr id="38" name="TextBox 37">
            <a:extLst>
              <a:ext uri="{FF2B5EF4-FFF2-40B4-BE49-F238E27FC236}">
                <a16:creationId xmlns:a16="http://schemas.microsoft.com/office/drawing/2014/main" id="{2D276185-5A00-6A48-8F9D-77A03437EDE9}"/>
              </a:ext>
            </a:extLst>
          </p:cNvPr>
          <p:cNvSpPr txBox="1"/>
          <p:nvPr/>
        </p:nvSpPr>
        <p:spPr>
          <a:xfrm>
            <a:off x="1409579" y="5621110"/>
            <a:ext cx="1866217" cy="400110"/>
          </a:xfrm>
          <a:prstGeom prst="rect">
            <a:avLst/>
          </a:prstGeom>
          <a:noFill/>
        </p:spPr>
        <p:txBody>
          <a:bodyPr wrap="none" rtlCol="0">
            <a:spAutoFit/>
          </a:bodyPr>
          <a:lstStyle/>
          <a:p>
            <a:r>
              <a:rPr lang="en-GB" sz="2000" dirty="0" err="1">
                <a:latin typeface="Dijkstra" pitchFamily="2" charset="0"/>
              </a:rPr>
              <a:t>Infrastructuur</a:t>
            </a:r>
            <a:endParaRPr lang="nl-NL" sz="2000" dirty="0">
              <a:latin typeface="Dijkstra" pitchFamily="2" charset="0"/>
            </a:endParaRPr>
          </a:p>
        </p:txBody>
      </p:sp>
      <p:sp>
        <p:nvSpPr>
          <p:cNvPr id="39" name="TextBox 38">
            <a:extLst>
              <a:ext uri="{FF2B5EF4-FFF2-40B4-BE49-F238E27FC236}">
                <a16:creationId xmlns:a16="http://schemas.microsoft.com/office/drawing/2014/main" id="{C3ABE023-A0C9-310D-7FAE-6E77BF10D48D}"/>
              </a:ext>
            </a:extLst>
          </p:cNvPr>
          <p:cNvSpPr txBox="1"/>
          <p:nvPr/>
        </p:nvSpPr>
        <p:spPr>
          <a:xfrm>
            <a:off x="4345285" y="5621110"/>
            <a:ext cx="1255473" cy="400110"/>
          </a:xfrm>
          <a:prstGeom prst="rect">
            <a:avLst/>
          </a:prstGeom>
          <a:noFill/>
        </p:spPr>
        <p:txBody>
          <a:bodyPr wrap="none" rtlCol="0">
            <a:spAutoFit/>
          </a:bodyPr>
          <a:lstStyle/>
          <a:p>
            <a:pPr algn="ctr"/>
            <a:r>
              <a:rPr lang="en-GB" sz="2000" dirty="0" err="1">
                <a:latin typeface="Dijkstra" pitchFamily="2" charset="0"/>
              </a:rPr>
              <a:t>Onderwijs</a:t>
            </a:r>
            <a:endParaRPr lang="nl-NL" sz="2000" dirty="0">
              <a:latin typeface="Dijkstra" pitchFamily="2" charset="0"/>
            </a:endParaRPr>
          </a:p>
        </p:txBody>
      </p:sp>
      <p:sp>
        <p:nvSpPr>
          <p:cNvPr id="40" name="TextBox 39">
            <a:extLst>
              <a:ext uri="{FF2B5EF4-FFF2-40B4-BE49-F238E27FC236}">
                <a16:creationId xmlns:a16="http://schemas.microsoft.com/office/drawing/2014/main" id="{64450E85-AC7C-25B5-3C36-C11FCC5E21BC}"/>
              </a:ext>
            </a:extLst>
          </p:cNvPr>
          <p:cNvSpPr txBox="1"/>
          <p:nvPr/>
        </p:nvSpPr>
        <p:spPr>
          <a:xfrm>
            <a:off x="7287430" y="5621110"/>
            <a:ext cx="1099981" cy="400110"/>
          </a:xfrm>
          <a:prstGeom prst="rect">
            <a:avLst/>
          </a:prstGeom>
          <a:noFill/>
        </p:spPr>
        <p:txBody>
          <a:bodyPr wrap="none" rtlCol="0">
            <a:spAutoFit/>
          </a:bodyPr>
          <a:lstStyle/>
          <a:p>
            <a:pPr algn="ctr"/>
            <a:r>
              <a:rPr lang="en-GB" sz="2000" dirty="0" err="1">
                <a:latin typeface="Dijkstra" pitchFamily="2" charset="0"/>
              </a:rPr>
              <a:t>Kwaliteit</a:t>
            </a:r>
            <a:endParaRPr lang="nl-NL" sz="2000" dirty="0">
              <a:latin typeface="Dijkstra" pitchFamily="2" charset="0"/>
            </a:endParaRPr>
          </a:p>
        </p:txBody>
      </p:sp>
      <p:sp>
        <p:nvSpPr>
          <p:cNvPr id="41" name="TextBox 40">
            <a:extLst>
              <a:ext uri="{FF2B5EF4-FFF2-40B4-BE49-F238E27FC236}">
                <a16:creationId xmlns:a16="http://schemas.microsoft.com/office/drawing/2014/main" id="{87320056-A3CF-F96D-1AFE-59A5D5AAF9A4}"/>
              </a:ext>
            </a:extLst>
          </p:cNvPr>
          <p:cNvSpPr txBox="1"/>
          <p:nvPr/>
        </p:nvSpPr>
        <p:spPr>
          <a:xfrm>
            <a:off x="9828357" y="5621110"/>
            <a:ext cx="1670650" cy="400110"/>
          </a:xfrm>
          <a:prstGeom prst="rect">
            <a:avLst/>
          </a:prstGeom>
          <a:noFill/>
        </p:spPr>
        <p:txBody>
          <a:bodyPr wrap="none" rtlCol="0">
            <a:spAutoFit/>
          </a:bodyPr>
          <a:lstStyle/>
          <a:p>
            <a:pPr algn="ctr"/>
            <a:r>
              <a:rPr lang="en-GB" sz="2000" dirty="0" err="1">
                <a:latin typeface="Dijkstra" pitchFamily="2" charset="0"/>
              </a:rPr>
              <a:t>Samenwerking</a:t>
            </a:r>
            <a:endParaRPr lang="nl-NL" sz="2000" dirty="0">
              <a:latin typeface="Dijkstra" pitchFamily="2" charset="0"/>
            </a:endParaRPr>
          </a:p>
        </p:txBody>
      </p:sp>
    </p:spTree>
    <p:extLst>
      <p:ext uri="{BB962C8B-B14F-4D97-AF65-F5344CB8AC3E}">
        <p14:creationId xmlns:p14="http://schemas.microsoft.com/office/powerpoint/2010/main" val="8652880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7AFFF-3C16-449D-8C91-4BDC79A5847F}"/>
              </a:ext>
            </a:extLst>
          </p:cNvPr>
          <p:cNvSpPr>
            <a:spLocks noGrp="1"/>
          </p:cNvSpPr>
          <p:nvPr>
            <p:ph type="title"/>
          </p:nvPr>
        </p:nvSpPr>
        <p:spPr/>
        <p:txBody>
          <a:bodyPr/>
          <a:lstStyle/>
          <a:p>
            <a:r>
              <a:rPr lang="en-GB" dirty="0" err="1"/>
              <a:t>Voorbeeld</a:t>
            </a:r>
            <a:r>
              <a:rPr lang="en-GB" dirty="0"/>
              <a:t> </a:t>
            </a:r>
            <a:r>
              <a:rPr lang="en-GB" dirty="0" err="1"/>
              <a:t>aandachtsgebied</a:t>
            </a:r>
            <a:r>
              <a:rPr lang="en-GB" dirty="0"/>
              <a:t> </a:t>
            </a:r>
            <a:r>
              <a:rPr lang="en-GB" dirty="0" err="1"/>
              <a:t>kwaliteit</a:t>
            </a:r>
            <a:endParaRPr lang="nl-NL" dirty="0"/>
          </a:p>
        </p:txBody>
      </p:sp>
      <p:sp>
        <p:nvSpPr>
          <p:cNvPr id="4" name="Slide Number Placeholder 3">
            <a:extLst>
              <a:ext uri="{FF2B5EF4-FFF2-40B4-BE49-F238E27FC236}">
                <a16:creationId xmlns:a16="http://schemas.microsoft.com/office/drawing/2014/main" id="{18B558F3-7E67-F06B-E4DD-79387AFDA8BD}"/>
              </a:ext>
            </a:extLst>
          </p:cNvPr>
          <p:cNvSpPr>
            <a:spLocks noGrp="1"/>
          </p:cNvSpPr>
          <p:nvPr>
            <p:ph type="sldNum" sz="quarter" idx="12"/>
          </p:nvPr>
        </p:nvSpPr>
        <p:spPr/>
        <p:txBody>
          <a:bodyPr/>
          <a:lstStyle/>
          <a:p>
            <a:fld id="{330C634A-1516-4948-B43C-85010BF681C0}" type="slidenum">
              <a:rPr lang="en-NL" smtClean="0"/>
              <a:t>34</a:t>
            </a:fld>
            <a:endParaRPr lang="en-NL"/>
          </a:p>
        </p:txBody>
      </p:sp>
      <p:pic>
        <p:nvPicPr>
          <p:cNvPr id="6" name="Picture 5">
            <a:extLst>
              <a:ext uri="{FF2B5EF4-FFF2-40B4-BE49-F238E27FC236}">
                <a16:creationId xmlns:a16="http://schemas.microsoft.com/office/drawing/2014/main" id="{75FAF984-BDC0-49DC-2325-7D359D9221AE}"/>
              </a:ext>
            </a:extLst>
          </p:cNvPr>
          <p:cNvPicPr>
            <a:picLocks noChangeAspect="1"/>
          </p:cNvPicPr>
          <p:nvPr/>
        </p:nvPicPr>
        <p:blipFill>
          <a:blip r:embed="rId2"/>
          <a:stretch>
            <a:fillRect/>
          </a:stretch>
        </p:blipFill>
        <p:spPr>
          <a:xfrm>
            <a:off x="0" y="1035170"/>
            <a:ext cx="12192000" cy="5091310"/>
          </a:xfrm>
          <a:prstGeom prst="rect">
            <a:avLst/>
          </a:prstGeom>
        </p:spPr>
      </p:pic>
    </p:spTree>
    <p:extLst>
      <p:ext uri="{BB962C8B-B14F-4D97-AF65-F5344CB8AC3E}">
        <p14:creationId xmlns:p14="http://schemas.microsoft.com/office/powerpoint/2010/main" val="2989968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04246-F5BB-202B-4CF7-C180DD9B2E2B}"/>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C55FAEE-8FB5-CE09-B26F-88978EC249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26622" y="1312259"/>
            <a:ext cx="3738755" cy="2221801"/>
          </a:xfrm>
          <a:prstGeom prst="rect">
            <a:avLst/>
          </a:prstGeom>
        </p:spPr>
      </p:pic>
      <p:sp>
        <p:nvSpPr>
          <p:cNvPr id="4" name="Slide Number Placeholder 3">
            <a:extLst>
              <a:ext uri="{FF2B5EF4-FFF2-40B4-BE49-F238E27FC236}">
                <a16:creationId xmlns:a16="http://schemas.microsoft.com/office/drawing/2014/main" id="{8843C25F-9E6B-F41A-53D1-AF358EB279F6}"/>
              </a:ext>
            </a:extLst>
          </p:cNvPr>
          <p:cNvSpPr>
            <a:spLocks noGrp="1"/>
          </p:cNvSpPr>
          <p:nvPr>
            <p:ph type="sldNum" sz="quarter" idx="12"/>
          </p:nvPr>
        </p:nvSpPr>
        <p:spPr/>
        <p:txBody>
          <a:bodyPr/>
          <a:lstStyle/>
          <a:p>
            <a:fld id="{330C634A-1516-4948-B43C-85010BF681C0}" type="slidenum">
              <a:rPr lang="en-NL" smtClean="0"/>
              <a:t>35</a:t>
            </a:fld>
            <a:endParaRPr lang="en-NL"/>
          </a:p>
        </p:txBody>
      </p:sp>
      <p:sp>
        <p:nvSpPr>
          <p:cNvPr id="8" name="TextBox 7">
            <a:extLst>
              <a:ext uri="{FF2B5EF4-FFF2-40B4-BE49-F238E27FC236}">
                <a16:creationId xmlns:a16="http://schemas.microsoft.com/office/drawing/2014/main" id="{F955D30A-C641-B340-F3E6-EA6151388C2D}"/>
              </a:ext>
            </a:extLst>
          </p:cNvPr>
          <p:cNvSpPr txBox="1"/>
          <p:nvPr/>
        </p:nvSpPr>
        <p:spPr>
          <a:xfrm>
            <a:off x="0" y="4416552"/>
            <a:ext cx="12192000" cy="584775"/>
          </a:xfrm>
          <a:prstGeom prst="rect">
            <a:avLst/>
          </a:prstGeom>
          <a:noFill/>
        </p:spPr>
        <p:txBody>
          <a:bodyPr wrap="square" rtlCol="0">
            <a:spAutoFit/>
          </a:bodyPr>
          <a:lstStyle/>
          <a:p>
            <a:pPr algn="ctr"/>
            <a:r>
              <a:rPr lang="en-GB" sz="3200" dirty="0" err="1">
                <a:latin typeface="Dijkstra" pitchFamily="2" charset="0"/>
              </a:rPr>
              <a:t>Zijn</a:t>
            </a:r>
            <a:r>
              <a:rPr lang="en-GB" sz="3200" dirty="0">
                <a:latin typeface="Dijkstra" pitchFamily="2" charset="0"/>
              </a:rPr>
              <a:t> er </a:t>
            </a:r>
            <a:r>
              <a:rPr lang="en-GB" sz="3200" dirty="0" err="1">
                <a:latin typeface="Dijkstra" pitchFamily="2" charset="0"/>
              </a:rPr>
              <a:t>nog</a:t>
            </a:r>
            <a:r>
              <a:rPr lang="en-GB" sz="3200" dirty="0">
                <a:latin typeface="Dijkstra" pitchFamily="2" charset="0"/>
              </a:rPr>
              <a:t> </a:t>
            </a:r>
            <a:r>
              <a:rPr lang="en-GB" sz="3200" dirty="0" err="1">
                <a:latin typeface="Dijkstra" pitchFamily="2" charset="0"/>
              </a:rPr>
              <a:t>vragen</a:t>
            </a:r>
            <a:r>
              <a:rPr lang="en-GB" sz="3200" dirty="0">
                <a:latin typeface="Dijkstra" pitchFamily="2" charset="0"/>
              </a:rPr>
              <a:t>?</a:t>
            </a:r>
            <a:endParaRPr lang="nl-NL" sz="3200" dirty="0">
              <a:latin typeface="Dijkstra" pitchFamily="2" charset="0"/>
            </a:endParaRPr>
          </a:p>
        </p:txBody>
      </p:sp>
    </p:spTree>
    <p:extLst>
      <p:ext uri="{BB962C8B-B14F-4D97-AF65-F5344CB8AC3E}">
        <p14:creationId xmlns:p14="http://schemas.microsoft.com/office/powerpoint/2010/main" val="19257271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EBFA58-C9BD-2EE0-2D74-30B5DB9223D2}"/>
              </a:ext>
            </a:extLst>
          </p:cNvPr>
          <p:cNvSpPr>
            <a:spLocks noGrp="1"/>
          </p:cNvSpPr>
          <p:nvPr>
            <p:ph type="sldNum" sz="quarter" idx="12"/>
          </p:nvPr>
        </p:nvSpPr>
        <p:spPr>
          <a:xfrm>
            <a:off x="11233444" y="6356350"/>
            <a:ext cx="644519" cy="365125"/>
          </a:xfrm>
        </p:spPr>
        <p:txBody>
          <a:bodyPr/>
          <a:lstStyle/>
          <a:p>
            <a:fld id="{330C634A-1516-4948-B43C-85010BF681C0}" type="slidenum">
              <a:rPr lang="en-NL" smtClean="0"/>
              <a:t>36</a:t>
            </a:fld>
            <a:endParaRPr lang="en-NL"/>
          </a:p>
        </p:txBody>
      </p:sp>
      <p:pic>
        <p:nvPicPr>
          <p:cNvPr id="3" name="Picture 2">
            <a:extLst>
              <a:ext uri="{FF2B5EF4-FFF2-40B4-BE49-F238E27FC236}">
                <a16:creationId xmlns:a16="http://schemas.microsoft.com/office/drawing/2014/main" id="{AEE56470-D919-34CE-86D9-BE56D4BDC83D}"/>
              </a:ext>
            </a:extLst>
          </p:cNvPr>
          <p:cNvPicPr>
            <a:picLocks noChangeAspect="1"/>
          </p:cNvPicPr>
          <p:nvPr/>
        </p:nvPicPr>
        <p:blipFill>
          <a:blip r:embed="rId2"/>
          <a:stretch>
            <a:fillRect/>
          </a:stretch>
        </p:blipFill>
        <p:spPr>
          <a:xfrm>
            <a:off x="2401871" y="0"/>
            <a:ext cx="7388258" cy="6858000"/>
          </a:xfrm>
          <a:prstGeom prst="rect">
            <a:avLst/>
          </a:prstGeom>
        </p:spPr>
      </p:pic>
      <p:pic>
        <p:nvPicPr>
          <p:cNvPr id="11" name="Picture 10">
            <a:extLst>
              <a:ext uri="{FF2B5EF4-FFF2-40B4-BE49-F238E27FC236}">
                <a16:creationId xmlns:a16="http://schemas.microsoft.com/office/drawing/2014/main" id="{C828ED42-9C57-2C3B-67E1-E7F119EEE124}"/>
              </a:ext>
            </a:extLst>
          </p:cNvPr>
          <p:cNvPicPr>
            <a:picLocks noChangeAspect="1"/>
          </p:cNvPicPr>
          <p:nvPr/>
        </p:nvPicPr>
        <p:blipFill>
          <a:blip r:embed="rId3">
            <a:extLst>
              <a:ext uri="{28A0092B-C50C-407E-A947-70E740481C1C}">
                <a14:useLocalDpi xmlns:a14="http://schemas.microsoft.com/office/drawing/2010/main" val="0"/>
              </a:ext>
            </a:extLst>
          </a:blip>
          <a:srcRect l="15710" t="25986" r="10979" b="26772"/>
          <a:stretch>
            <a:fillRect/>
          </a:stretch>
        </p:blipFill>
        <p:spPr bwMode="auto">
          <a:xfrm>
            <a:off x="951421" y="6428139"/>
            <a:ext cx="301992" cy="21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7">
            <a:extLst>
              <a:ext uri="{FF2B5EF4-FFF2-40B4-BE49-F238E27FC236}">
                <a16:creationId xmlns:a16="http://schemas.microsoft.com/office/drawing/2014/main" id="{3C8C593D-5F90-8646-8110-A53A7F003315}"/>
              </a:ext>
            </a:extLst>
          </p:cNvPr>
          <p:cNvSpPr txBox="1">
            <a:spLocks/>
          </p:cNvSpPr>
          <p:nvPr/>
        </p:nvSpPr>
        <p:spPr bwMode="auto">
          <a:xfrm>
            <a:off x="1377647" y="6356350"/>
            <a:ext cx="2083675" cy="288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nl-NL" altLang="nl-NL" sz="1200" b="1" dirty="0"/>
              <a:t>robert@robertschuwer.nl</a:t>
            </a:r>
          </a:p>
        </p:txBody>
      </p:sp>
      <p:pic>
        <p:nvPicPr>
          <p:cNvPr id="13" name="Picture 12">
            <a:extLst>
              <a:ext uri="{FF2B5EF4-FFF2-40B4-BE49-F238E27FC236}">
                <a16:creationId xmlns:a16="http://schemas.microsoft.com/office/drawing/2014/main" id="{0FD0F374-88AD-7BBF-8E23-D968937C62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063" y="6054470"/>
            <a:ext cx="286708" cy="288000"/>
          </a:xfrm>
          <a:prstGeom prst="rect">
            <a:avLst/>
          </a:prstGeom>
        </p:spPr>
      </p:pic>
      <p:sp>
        <p:nvSpPr>
          <p:cNvPr id="14" name="Text Placeholder 7">
            <a:extLst>
              <a:ext uri="{FF2B5EF4-FFF2-40B4-BE49-F238E27FC236}">
                <a16:creationId xmlns:a16="http://schemas.microsoft.com/office/drawing/2014/main" id="{5D42A0DA-77E2-8C29-E3DA-0EA6D8CCC140}"/>
              </a:ext>
            </a:extLst>
          </p:cNvPr>
          <p:cNvSpPr txBox="1">
            <a:spLocks/>
          </p:cNvSpPr>
          <p:nvPr/>
        </p:nvSpPr>
        <p:spPr bwMode="auto">
          <a:xfrm>
            <a:off x="1377647" y="6054428"/>
            <a:ext cx="2504522" cy="288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None/>
            </a:pPr>
            <a:r>
              <a:rPr lang="nl-NL" altLang="nl-NL" sz="1200" b="1" dirty="0">
                <a:hlinkClick r:id="rId5"/>
              </a:rPr>
              <a:t>https://www.robertschuwer.nl/</a:t>
            </a:r>
            <a:endParaRPr lang="nl-NL" altLang="nl-NL" sz="1200" b="1" dirty="0"/>
          </a:p>
        </p:txBody>
      </p:sp>
    </p:spTree>
    <p:extLst>
      <p:ext uri="{BB962C8B-B14F-4D97-AF65-F5344CB8AC3E}">
        <p14:creationId xmlns:p14="http://schemas.microsoft.com/office/powerpoint/2010/main" val="7754937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B51FA-A51B-33C1-2DE1-514A38E3C5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50DA15-A9E7-FDBB-4975-5DB397465731}"/>
              </a:ext>
            </a:extLst>
          </p:cNvPr>
          <p:cNvSpPr>
            <a:spLocks noGrp="1"/>
          </p:cNvSpPr>
          <p:nvPr>
            <p:ph type="title"/>
          </p:nvPr>
        </p:nvSpPr>
        <p:spPr/>
        <p:txBody>
          <a:bodyPr/>
          <a:lstStyle/>
          <a:p>
            <a:r>
              <a:rPr lang="en-GB" dirty="0" err="1"/>
              <a:t>Referenties</a:t>
            </a:r>
            <a:endParaRPr lang="nl-NL" dirty="0"/>
          </a:p>
        </p:txBody>
      </p:sp>
      <p:sp>
        <p:nvSpPr>
          <p:cNvPr id="3" name="Content Placeholder 2">
            <a:extLst>
              <a:ext uri="{FF2B5EF4-FFF2-40B4-BE49-F238E27FC236}">
                <a16:creationId xmlns:a16="http://schemas.microsoft.com/office/drawing/2014/main" id="{23EEC316-9AFF-000C-9EB7-7237AD7CBBD3}"/>
              </a:ext>
            </a:extLst>
          </p:cNvPr>
          <p:cNvSpPr>
            <a:spLocks noGrp="1"/>
          </p:cNvSpPr>
          <p:nvPr>
            <p:ph idx="1"/>
          </p:nvPr>
        </p:nvSpPr>
        <p:spPr>
          <a:xfrm>
            <a:off x="838200" y="1164566"/>
            <a:ext cx="10515600" cy="5428258"/>
          </a:xfrm>
        </p:spPr>
        <p:txBody>
          <a:bodyPr>
            <a:normAutofit/>
          </a:bodyPr>
          <a:lstStyle/>
          <a:p>
            <a:pPr marL="0" indent="0">
              <a:buNone/>
            </a:pPr>
            <a:r>
              <a:rPr lang="en-GB" sz="1100" dirty="0"/>
              <a:t>Amiel, T., Cox, G., &amp; De la Higuera, C. (2025, October 28). </a:t>
            </a:r>
            <a:r>
              <a:rPr lang="en-GB" sz="1100" i="1" dirty="0"/>
              <a:t>Open education principles: Resisting the metrics of AI Black boxes</a:t>
            </a:r>
            <a:r>
              <a:rPr lang="en-GB" sz="1100" dirty="0"/>
              <a:t>. UNESCO : Building Peace through Education, Science and Culture, communication and information. </a:t>
            </a:r>
            <a:r>
              <a:rPr lang="en-GB" sz="1100" dirty="0">
                <a:hlinkClick r:id="rId2"/>
              </a:rPr>
              <a:t>https://www.unesco.org/en/articles/open-education-principles-resisting-metrics-ai-black-boxes</a:t>
            </a:r>
            <a:r>
              <a:rPr lang="en-GB" sz="1100" dirty="0"/>
              <a:t> </a:t>
            </a:r>
            <a:endParaRPr lang="nl-NL" sz="1100" dirty="0"/>
          </a:p>
          <a:p>
            <a:pPr marL="0" indent="0">
              <a:buNone/>
            </a:pPr>
            <a:r>
              <a:rPr lang="nl-NL" sz="1100" dirty="0"/>
              <a:t>Baas, M., Post, L., &amp; Saab, N. (2024). </a:t>
            </a:r>
            <a:r>
              <a:rPr lang="nl-NL" sz="1100" i="1" dirty="0"/>
              <a:t>Overzichtsstudie naar het gebruik van open leermateriaal in het funderend onderwijs</a:t>
            </a:r>
            <a:r>
              <a:rPr lang="nl-NL" sz="1100" dirty="0"/>
              <a:t>. ICLON, Universiteit Leiden. </a:t>
            </a:r>
            <a:r>
              <a:rPr lang="nl-NL" sz="1100" dirty="0">
                <a:hlinkClick r:id="rId3"/>
              </a:rPr>
              <a:t>https://www.openleermateriaal.nl/app/uploads/2024/08/ICLON_IOLrapport_overzichtsstudie_1.0.pdf</a:t>
            </a:r>
            <a:r>
              <a:rPr lang="nl-NL" sz="1100" dirty="0"/>
              <a:t> </a:t>
            </a:r>
          </a:p>
          <a:p>
            <a:pPr marL="0" indent="0">
              <a:buNone/>
            </a:pPr>
            <a:r>
              <a:rPr lang="en-GB" sz="1100" dirty="0"/>
              <a:t>Hodgkinson-Williams, C. A., &amp; Trotter, H. (2018). A Social Justice Framework for Understanding Open Educational Resources and Practices in the Global South. </a:t>
            </a:r>
            <a:r>
              <a:rPr lang="en-GB" sz="1100" i="1" dirty="0"/>
              <a:t>Journal of Learning for Development, 5</a:t>
            </a:r>
            <a:r>
              <a:rPr lang="en-GB" sz="1100" dirty="0"/>
              <a:t>(3), 204-224. </a:t>
            </a:r>
            <a:r>
              <a:rPr lang="nl-NL" sz="1100" dirty="0">
                <a:hlinkClick r:id="rId4"/>
              </a:rPr>
              <a:t>https://doi.org/10.56059/jl4d.v5i3.312</a:t>
            </a:r>
            <a:r>
              <a:rPr lang="nl-NL" sz="1100" dirty="0"/>
              <a:t> </a:t>
            </a:r>
          </a:p>
          <a:p>
            <a:pPr marL="0" indent="0">
              <a:buNone/>
            </a:pPr>
            <a:r>
              <a:rPr lang="nl-NL" sz="1100" dirty="0"/>
              <a:t>International </a:t>
            </a:r>
            <a:r>
              <a:rPr lang="nl-NL" sz="1100" dirty="0" err="1"/>
              <a:t>Organisation</a:t>
            </a:r>
            <a:r>
              <a:rPr lang="nl-NL" sz="1100" dirty="0"/>
              <a:t> of La </a:t>
            </a:r>
            <a:r>
              <a:rPr lang="nl-NL" sz="1100" dirty="0" err="1"/>
              <a:t>Francophonie</a:t>
            </a:r>
            <a:r>
              <a:rPr lang="nl-NL" sz="1100" dirty="0"/>
              <a:t>. (2016). </a:t>
            </a:r>
            <a:r>
              <a:rPr lang="nl-NL" sz="1100" i="1" dirty="0"/>
              <a:t>Open </a:t>
            </a:r>
            <a:r>
              <a:rPr lang="nl-NL" sz="1100" i="1" dirty="0" err="1"/>
              <a:t>Educational</a:t>
            </a:r>
            <a:r>
              <a:rPr lang="nl-NL" sz="1100" i="1" dirty="0"/>
              <a:t> Resources </a:t>
            </a:r>
            <a:r>
              <a:rPr lang="nl-NL" sz="1100" i="1" dirty="0" err="1"/>
              <a:t>Competency</a:t>
            </a:r>
            <a:r>
              <a:rPr lang="nl-NL" sz="1100" i="1" dirty="0"/>
              <a:t> Framework OER.</a:t>
            </a:r>
            <a:r>
              <a:rPr lang="nl-NL" sz="1100" dirty="0"/>
              <a:t> </a:t>
            </a:r>
            <a:r>
              <a:rPr lang="nl-NL" sz="1100" dirty="0">
                <a:hlinkClick r:id="rId5"/>
              </a:rPr>
              <a:t>https://unesdoc.unesco.org/ark:/48223/pf0000266159_eng</a:t>
            </a:r>
            <a:endParaRPr lang="nl-NL" sz="1100" dirty="0"/>
          </a:p>
          <a:p>
            <a:pPr marL="0" indent="0">
              <a:buNone/>
            </a:pPr>
            <a:r>
              <a:rPr lang="en-GB" sz="1100" dirty="0" err="1"/>
              <a:t>Kubincova</a:t>
            </a:r>
            <a:r>
              <a:rPr lang="en-GB" sz="1100" dirty="0"/>
              <a:t>, E., Dale, V. H. M., &amp; Kerr, J. (2018). How a MOOC can effectively facilitate student transitions to an online distance postgraduate programme. </a:t>
            </a:r>
            <a:r>
              <a:rPr lang="en-GB" sz="1100" i="1" dirty="0"/>
              <a:t>Research in Learning Technology, 26</a:t>
            </a:r>
            <a:r>
              <a:rPr lang="en-GB" sz="1100" dirty="0"/>
              <a:t>. </a:t>
            </a:r>
            <a:r>
              <a:rPr lang="en-GB" sz="1100" dirty="0">
                <a:hlinkClick r:id="rId6"/>
              </a:rPr>
              <a:t>https://doi.org/10.25304/rlt.v26.2055</a:t>
            </a:r>
            <a:r>
              <a:rPr lang="en-GB" sz="1100" dirty="0"/>
              <a:t> </a:t>
            </a:r>
          </a:p>
          <a:p>
            <a:pPr marL="0" indent="0">
              <a:buNone/>
            </a:pPr>
            <a:r>
              <a:rPr lang="en-GB" sz="1100" dirty="0"/>
              <a:t>Nayeri, S. &amp; Schuwer, R. (2026). Running Up that Hill: Assessing the Maturity of Open Educational Practices in Primary and Secondary Education. </a:t>
            </a:r>
            <a:r>
              <a:rPr lang="nl-NL" sz="1100" i="1" dirty="0"/>
              <a:t>Manuscript ingediend voor publicatie</a:t>
            </a:r>
            <a:endParaRPr lang="en-GB" sz="1100" i="1" dirty="0"/>
          </a:p>
          <a:p>
            <a:pPr marL="0" indent="0">
              <a:buNone/>
            </a:pPr>
            <a:r>
              <a:rPr lang="en-GB" sz="1100" dirty="0"/>
              <a:t>Pitt, R., Ebrahimi, N., McAndrew, P., &amp; Coughlan, T. (2013). Assessing OER impact across organisations and learners: Experiences from the bridge to success project. </a:t>
            </a:r>
            <a:r>
              <a:rPr lang="en-GB" sz="1100" i="1" dirty="0"/>
              <a:t>Journal of Interactive Media in Education</a:t>
            </a:r>
            <a:r>
              <a:rPr lang="en-GB" sz="1100" dirty="0"/>
              <a:t>, </a:t>
            </a:r>
            <a:r>
              <a:rPr lang="en-GB" sz="1100" i="1" dirty="0"/>
              <a:t>2013</a:t>
            </a:r>
            <a:r>
              <a:rPr lang="en-GB" sz="1100" dirty="0"/>
              <a:t>(3), 17. </a:t>
            </a:r>
            <a:r>
              <a:rPr lang="en-GB" sz="1100" dirty="0">
                <a:hlinkClick r:id="rId7"/>
              </a:rPr>
              <a:t>https://doi.org/10.5334/2013-17</a:t>
            </a:r>
            <a:r>
              <a:rPr lang="en-GB" sz="1100" dirty="0"/>
              <a:t> </a:t>
            </a:r>
            <a:endParaRPr lang="nl-NL" sz="1100" dirty="0"/>
          </a:p>
          <a:p>
            <a:pPr marL="0" indent="0">
              <a:buNone/>
            </a:pPr>
            <a:r>
              <a:rPr lang="nl-NL" sz="1100" dirty="0"/>
              <a:t>Post, M. (2024, December 16). Erkennen en waarderen van het werken met digitale en open leermaterialen. </a:t>
            </a:r>
            <a:r>
              <a:rPr lang="nl-NL" sz="1100" i="1" dirty="0"/>
              <a:t>HAN_</a:t>
            </a:r>
            <a:r>
              <a:rPr lang="nl-NL" sz="1100" dirty="0"/>
              <a:t>. </a:t>
            </a:r>
            <a:r>
              <a:rPr lang="nl-NL" sz="1100" dirty="0">
                <a:hlinkClick r:id="rId8"/>
              </a:rPr>
              <a:t>https://blog3.han.nl/hanicto/erkennen-en-waarderen-van-het-werken-met-digitale-en-open-leermaterialen/</a:t>
            </a:r>
            <a:r>
              <a:rPr lang="nl-NL" sz="1100" dirty="0"/>
              <a:t>   </a:t>
            </a:r>
          </a:p>
          <a:p>
            <a:pPr marL="0" indent="0">
              <a:buNone/>
            </a:pPr>
            <a:r>
              <a:rPr lang="nl-NL" sz="1100" dirty="0"/>
              <a:t>Post, M., De Jong, M., Baas, M., &amp; Jacobi, R. (2022). </a:t>
            </a:r>
            <a:r>
              <a:rPr lang="nl-NL" sz="1100" i="1" dirty="0"/>
              <a:t>Open </a:t>
            </a:r>
            <a:r>
              <a:rPr lang="nl-NL" sz="1100" i="1" dirty="0" err="1"/>
              <a:t>Pedagogy</a:t>
            </a:r>
            <a:r>
              <a:rPr lang="nl-NL" sz="1100" i="1" dirty="0"/>
              <a:t>: aanjager voor betekenisvol leren</a:t>
            </a:r>
            <a:r>
              <a:rPr lang="nl-NL" sz="1100" dirty="0"/>
              <a:t>. SURF SIG Open </a:t>
            </a:r>
            <a:r>
              <a:rPr lang="nl-NL" sz="1100" dirty="0" err="1"/>
              <a:t>Education</a:t>
            </a:r>
            <a:r>
              <a:rPr lang="nl-NL" sz="1100" dirty="0"/>
              <a:t>. </a:t>
            </a:r>
            <a:r>
              <a:rPr lang="nl-NL" sz="1100" dirty="0">
                <a:hlinkClick r:id="rId9"/>
              </a:rPr>
              <a:t>https://communities.surf.nl/files/Artikel/download/OpenPedagogy_aanjager%20voor%20BetekenisvolLeren_nov22.pdf</a:t>
            </a:r>
            <a:r>
              <a:rPr lang="nl-NL" sz="1100" dirty="0"/>
              <a:t> </a:t>
            </a:r>
          </a:p>
          <a:p>
            <a:pPr marL="0" indent="0">
              <a:buNone/>
            </a:pPr>
            <a:r>
              <a:rPr lang="nl-NL" sz="1100" dirty="0"/>
              <a:t>Schuwer, R. (2024, May 21). </a:t>
            </a:r>
            <a:r>
              <a:rPr lang="nl-NL" sz="1100" i="1" dirty="0"/>
              <a:t>Aan de slag met open leermaterialen</a:t>
            </a:r>
            <a:r>
              <a:rPr lang="nl-NL" sz="1100" dirty="0"/>
              <a:t>. Onderwijskennis. </a:t>
            </a:r>
            <a:r>
              <a:rPr lang="nl-NL" sz="1100" dirty="0" err="1"/>
              <a:t>Retrieved</a:t>
            </a:r>
            <a:r>
              <a:rPr lang="nl-NL" sz="1100" dirty="0"/>
              <a:t> </a:t>
            </a:r>
            <a:r>
              <a:rPr lang="nl-NL" sz="1100" dirty="0" err="1"/>
              <a:t>March</a:t>
            </a:r>
            <a:r>
              <a:rPr lang="nl-NL" sz="1100" dirty="0"/>
              <a:t> 30, 2026, </a:t>
            </a:r>
            <a:r>
              <a:rPr lang="nl-NL" sz="1100" dirty="0" err="1"/>
              <a:t>from</a:t>
            </a:r>
            <a:r>
              <a:rPr lang="nl-NL" sz="1100" dirty="0"/>
              <a:t> </a:t>
            </a:r>
            <a:r>
              <a:rPr lang="nl-NL" sz="1100" dirty="0">
                <a:hlinkClick r:id="rId10"/>
              </a:rPr>
              <a:t>https://www.onderwijskennis.nl/kennisbank/aan-de-slag-met-open-leermaterialen</a:t>
            </a:r>
            <a:r>
              <a:rPr lang="nl-NL" sz="1100" dirty="0"/>
              <a:t>  </a:t>
            </a:r>
          </a:p>
          <a:p>
            <a:pPr marL="0" indent="0">
              <a:buNone/>
            </a:pPr>
            <a:r>
              <a:rPr lang="nl-NL" sz="1100" dirty="0"/>
              <a:t>Schuwer, R. (2024). </a:t>
            </a:r>
            <a:r>
              <a:rPr lang="nl-NL" sz="1100" i="1" dirty="0"/>
              <a:t>De kracht van open leermateriaal (White paper)</a:t>
            </a:r>
            <a:r>
              <a:rPr lang="nl-NL" sz="1100" dirty="0"/>
              <a:t>. Impuls Open Leermateriaal. </a:t>
            </a:r>
            <a:r>
              <a:rPr lang="nl-NL" sz="1100" dirty="0">
                <a:hlinkClick r:id="rId11"/>
              </a:rPr>
              <a:t>https://www.robertschuwer.nl/download/whitepaperiol.pdf</a:t>
            </a:r>
            <a:r>
              <a:rPr lang="nl-NL" sz="1100" dirty="0"/>
              <a:t> </a:t>
            </a:r>
          </a:p>
          <a:p>
            <a:pPr marL="0" indent="0">
              <a:buNone/>
            </a:pPr>
            <a:r>
              <a:rPr lang="nl-NL" sz="1100" dirty="0"/>
              <a:t>UNESCO (2020). </a:t>
            </a:r>
            <a:r>
              <a:rPr lang="nl-NL" sz="1100" dirty="0" err="1"/>
              <a:t>Recommendation</a:t>
            </a:r>
            <a:r>
              <a:rPr lang="nl-NL" sz="1100" dirty="0"/>
              <a:t> on Open </a:t>
            </a:r>
            <a:r>
              <a:rPr lang="nl-NL" sz="1100" dirty="0" err="1"/>
              <a:t>Educational</a:t>
            </a:r>
            <a:r>
              <a:rPr lang="nl-NL" sz="1100" dirty="0"/>
              <a:t> Resources (OER) (CL/4319). </a:t>
            </a:r>
            <a:r>
              <a:rPr lang="nl-NL" sz="1100" dirty="0">
                <a:hlinkClick r:id="rId12"/>
              </a:rPr>
              <a:t>https://unesdoc.unesco.org/ark:/48223/pf0000373755</a:t>
            </a:r>
            <a:endParaRPr lang="nl-NL" sz="1100" dirty="0"/>
          </a:p>
          <a:p>
            <a:pPr marL="0" indent="0">
              <a:buNone/>
            </a:pPr>
            <a:r>
              <a:rPr lang="nl-NL" sz="1200" dirty="0"/>
              <a:t> </a:t>
            </a:r>
            <a:endParaRPr lang="nl-NL" sz="1200" b="1" dirty="0"/>
          </a:p>
        </p:txBody>
      </p:sp>
      <p:sp>
        <p:nvSpPr>
          <p:cNvPr id="4" name="Slide Number Placeholder 3">
            <a:extLst>
              <a:ext uri="{FF2B5EF4-FFF2-40B4-BE49-F238E27FC236}">
                <a16:creationId xmlns:a16="http://schemas.microsoft.com/office/drawing/2014/main" id="{65271861-ECCE-3DBA-E54F-163D277433D0}"/>
              </a:ext>
            </a:extLst>
          </p:cNvPr>
          <p:cNvSpPr>
            <a:spLocks noGrp="1"/>
          </p:cNvSpPr>
          <p:nvPr>
            <p:ph type="sldNum" sz="quarter" idx="12"/>
          </p:nvPr>
        </p:nvSpPr>
        <p:spPr/>
        <p:txBody>
          <a:bodyPr/>
          <a:lstStyle/>
          <a:p>
            <a:fld id="{330C634A-1516-4948-B43C-85010BF681C0}" type="slidenum">
              <a:rPr lang="en-NL" smtClean="0"/>
              <a:t>37</a:t>
            </a:fld>
            <a:endParaRPr lang="en-NL"/>
          </a:p>
        </p:txBody>
      </p:sp>
    </p:spTree>
    <p:extLst>
      <p:ext uri="{BB962C8B-B14F-4D97-AF65-F5344CB8AC3E}">
        <p14:creationId xmlns:p14="http://schemas.microsoft.com/office/powerpoint/2010/main" val="21164171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5A349-8053-A68A-99F4-15913B57EAA5}"/>
              </a:ext>
            </a:extLst>
          </p:cNvPr>
          <p:cNvSpPr>
            <a:spLocks noGrp="1"/>
          </p:cNvSpPr>
          <p:nvPr>
            <p:ph type="title"/>
          </p:nvPr>
        </p:nvSpPr>
        <p:spPr/>
        <p:txBody>
          <a:bodyPr/>
          <a:lstStyle/>
          <a:p>
            <a:r>
              <a:rPr lang="en-GB" dirty="0" err="1"/>
              <a:t>Colofon</a:t>
            </a:r>
            <a:endParaRPr lang="nl-NL" dirty="0"/>
          </a:p>
        </p:txBody>
      </p:sp>
      <p:sp>
        <p:nvSpPr>
          <p:cNvPr id="3" name="Content Placeholder 2">
            <a:extLst>
              <a:ext uri="{FF2B5EF4-FFF2-40B4-BE49-F238E27FC236}">
                <a16:creationId xmlns:a16="http://schemas.microsoft.com/office/drawing/2014/main" id="{2A14871A-62B2-A1D8-5229-264D5346E545}"/>
              </a:ext>
            </a:extLst>
          </p:cNvPr>
          <p:cNvSpPr>
            <a:spLocks noGrp="1"/>
          </p:cNvSpPr>
          <p:nvPr>
            <p:ph idx="1"/>
          </p:nvPr>
        </p:nvSpPr>
        <p:spPr>
          <a:xfrm>
            <a:off x="838200" y="1164566"/>
            <a:ext cx="10515600" cy="5556909"/>
          </a:xfrm>
        </p:spPr>
        <p:txBody>
          <a:bodyPr>
            <a:normAutofit fontScale="92500" lnSpcReduction="20000"/>
          </a:bodyPr>
          <a:lstStyle/>
          <a:p>
            <a:pPr marL="0" indent="0">
              <a:buNone/>
            </a:pPr>
            <a:r>
              <a:rPr lang="en-GB" sz="1100" dirty="0" err="1"/>
              <a:t>Deze</a:t>
            </a:r>
            <a:r>
              <a:rPr lang="en-GB" sz="1100" dirty="0"/>
              <a:t> </a:t>
            </a:r>
            <a:r>
              <a:rPr lang="en-GB" sz="1100" dirty="0" err="1"/>
              <a:t>presentatie</a:t>
            </a:r>
            <a:r>
              <a:rPr lang="en-GB" sz="1100" dirty="0"/>
              <a:t> is </a:t>
            </a:r>
            <a:r>
              <a:rPr lang="en-GB" sz="1100" dirty="0" err="1"/>
              <a:t>gepubliceerd</a:t>
            </a:r>
            <a:r>
              <a:rPr lang="en-GB" sz="1100" dirty="0"/>
              <a:t> </a:t>
            </a:r>
            <a:r>
              <a:rPr lang="en-GB" sz="1100" dirty="0" err="1"/>
              <a:t>onder</a:t>
            </a:r>
            <a:r>
              <a:rPr lang="en-GB" sz="1100" dirty="0"/>
              <a:t> </a:t>
            </a:r>
            <a:r>
              <a:rPr lang="en-GB" sz="1100" dirty="0" err="1"/>
              <a:t>een</a:t>
            </a:r>
            <a:r>
              <a:rPr lang="en-GB" sz="1100" dirty="0"/>
              <a:t> </a:t>
            </a:r>
            <a:r>
              <a:rPr lang="en-US" sz="1100" dirty="0">
                <a:hlinkClick r:id="rId2"/>
              </a:rPr>
              <a:t>Creative Commons Attribution 4.0 International</a:t>
            </a:r>
            <a:r>
              <a:rPr lang="en-US" sz="1100" dirty="0"/>
              <a:t> </a:t>
            </a:r>
            <a:r>
              <a:rPr lang="en-US" sz="1100" dirty="0" err="1"/>
              <a:t>licentie</a:t>
            </a:r>
            <a:endParaRPr lang="en-US" sz="1100" dirty="0"/>
          </a:p>
          <a:p>
            <a:pPr marL="0" indent="0">
              <a:buNone/>
            </a:pPr>
            <a:r>
              <a:rPr lang="en-US" sz="1100" dirty="0" err="1"/>
              <a:t>Verwijs</a:t>
            </a:r>
            <a:r>
              <a:rPr lang="en-US" sz="1100" dirty="0"/>
              <a:t> </a:t>
            </a:r>
            <a:r>
              <a:rPr lang="en-US" sz="1100" dirty="0" err="1"/>
              <a:t>naar</a:t>
            </a:r>
            <a:r>
              <a:rPr lang="en-US" sz="1100" dirty="0"/>
              <a:t> </a:t>
            </a:r>
            <a:r>
              <a:rPr lang="en-US" sz="1100" dirty="0" err="1"/>
              <a:t>dit</a:t>
            </a:r>
            <a:r>
              <a:rPr lang="en-US" sz="1100" dirty="0"/>
              <a:t> </a:t>
            </a:r>
            <a:r>
              <a:rPr lang="en-US" sz="1100" dirty="0" err="1"/>
              <a:t>werk</a:t>
            </a:r>
            <a:r>
              <a:rPr lang="en-US" sz="1100" dirty="0"/>
              <a:t> </a:t>
            </a:r>
            <a:r>
              <a:rPr lang="en-US" sz="1100" dirty="0" err="1"/>
              <a:t>bij</a:t>
            </a:r>
            <a:r>
              <a:rPr lang="en-US" sz="1100" dirty="0"/>
              <a:t> </a:t>
            </a:r>
            <a:r>
              <a:rPr lang="en-US" sz="1100" dirty="0" err="1"/>
              <a:t>hergebruik</a:t>
            </a:r>
            <a:r>
              <a:rPr lang="en-US" sz="1100" dirty="0"/>
              <a:t> </a:t>
            </a:r>
            <a:r>
              <a:rPr lang="en-US" sz="1100" dirty="0" err="1"/>
              <a:t>als</a:t>
            </a:r>
            <a:r>
              <a:rPr lang="en-US" sz="1100" dirty="0"/>
              <a:t> </a:t>
            </a:r>
            <a:r>
              <a:rPr lang="en-US" sz="1100" dirty="0" err="1"/>
              <a:t>volgt</a:t>
            </a:r>
            <a:r>
              <a:rPr lang="en-US" sz="1100" dirty="0"/>
              <a:t>:</a:t>
            </a:r>
          </a:p>
          <a:p>
            <a:pPr marL="0" indent="0">
              <a:buNone/>
            </a:pPr>
            <a:r>
              <a:rPr lang="nl-NL" sz="1100" dirty="0"/>
              <a:t>Schuwer, R. (2026, April 9). </a:t>
            </a:r>
            <a:r>
              <a:rPr lang="nl-NL" sz="1100" i="1" dirty="0"/>
              <a:t>Een tip van de sluier. Open leermaterialen en studiekeuze</a:t>
            </a:r>
            <a:r>
              <a:rPr lang="nl-NL" sz="1100" dirty="0"/>
              <a:t> [PowerPoint]. OER Consultancy. </a:t>
            </a:r>
            <a:r>
              <a:rPr lang="nl-NL" sz="1100" dirty="0">
                <a:hlinkClick r:id="rId3"/>
              </a:rPr>
              <a:t>https://robertschuwer.nl/download/slides/20260409/opera2026.pptx</a:t>
            </a:r>
            <a:r>
              <a:rPr lang="nl-NL" sz="1100" dirty="0"/>
              <a:t> </a:t>
            </a:r>
            <a:endParaRPr lang="en-GB" sz="1100" b="1" dirty="0"/>
          </a:p>
          <a:p>
            <a:pPr marL="0" indent="0">
              <a:buNone/>
            </a:pPr>
            <a:endParaRPr lang="en-GB" sz="1100" b="1" dirty="0"/>
          </a:p>
          <a:p>
            <a:pPr marL="0" indent="0">
              <a:buNone/>
            </a:pPr>
            <a:r>
              <a:rPr lang="en-GB" sz="1100" b="1" dirty="0" err="1"/>
              <a:t>Afbeeldingen</a:t>
            </a:r>
            <a:endParaRPr lang="en-GB" sz="1100" b="1" dirty="0"/>
          </a:p>
          <a:p>
            <a:pPr marL="0" indent="0">
              <a:buNone/>
            </a:pPr>
            <a:r>
              <a:rPr lang="en-GB" sz="1100" dirty="0" err="1"/>
              <a:t>Titelslide</a:t>
            </a:r>
            <a:r>
              <a:rPr lang="en-GB" sz="1100" dirty="0"/>
              <a:t>: CC0. Dennis H. op </a:t>
            </a:r>
            <a:r>
              <a:rPr lang="en-GB" sz="1100" dirty="0" err="1"/>
              <a:t>Unsplash</a:t>
            </a:r>
            <a:r>
              <a:rPr lang="en-GB" sz="1100" dirty="0"/>
              <a:t> </a:t>
            </a:r>
            <a:r>
              <a:rPr lang="en-GB" sz="1100" dirty="0">
                <a:hlinkClick r:id="rId4"/>
              </a:rPr>
              <a:t>https://unsplash.com/photos/a-lake-surrounded-by-mountains-aXxA2q-k0ko</a:t>
            </a:r>
            <a:r>
              <a:rPr lang="en-GB" sz="1100" dirty="0"/>
              <a:t> </a:t>
            </a:r>
          </a:p>
          <a:p>
            <a:pPr marL="0" indent="0">
              <a:buNone/>
            </a:pPr>
            <a:r>
              <a:rPr lang="en-GB" sz="1100" dirty="0" err="1"/>
              <a:t>Schoolbord</a:t>
            </a:r>
            <a:r>
              <a:rPr lang="en-GB" sz="1100" dirty="0"/>
              <a:t>: CC-BY. Designed by </a:t>
            </a:r>
            <a:r>
              <a:rPr lang="en-GB" sz="1100" dirty="0" err="1"/>
              <a:t>Freepik</a:t>
            </a:r>
            <a:r>
              <a:rPr lang="en-GB" sz="1100" dirty="0"/>
              <a:t> </a:t>
            </a:r>
            <a:r>
              <a:rPr lang="en-GB" sz="1100" dirty="0">
                <a:hlinkClick r:id="rId5"/>
              </a:rPr>
              <a:t>https://www.freepik.com/</a:t>
            </a:r>
            <a:r>
              <a:rPr lang="en-GB" sz="1100" dirty="0"/>
              <a:t>  </a:t>
            </a:r>
          </a:p>
          <a:p>
            <a:pPr marL="0" indent="0">
              <a:buNone/>
            </a:pPr>
            <a:r>
              <a:rPr lang="en-GB" sz="1100" dirty="0"/>
              <a:t>Vinger: </a:t>
            </a:r>
            <a:r>
              <a:rPr lang="en-GB" sz="1100" dirty="0" err="1"/>
              <a:t>OpenClipart</a:t>
            </a:r>
            <a:r>
              <a:rPr lang="en-GB" sz="1100" dirty="0"/>
              <a:t>-vectors. </a:t>
            </a:r>
            <a:r>
              <a:rPr lang="en-GB" sz="1100" dirty="0" err="1"/>
              <a:t>Pixabay</a:t>
            </a:r>
            <a:r>
              <a:rPr lang="en-GB" sz="1100" dirty="0"/>
              <a:t> Content License (</a:t>
            </a:r>
            <a:r>
              <a:rPr lang="en-GB" sz="1100" dirty="0" err="1"/>
              <a:t>vergelijkbaar</a:t>
            </a:r>
            <a:r>
              <a:rPr lang="en-GB" sz="1100" dirty="0"/>
              <a:t> met CC BY) </a:t>
            </a:r>
            <a:r>
              <a:rPr lang="en-GB" sz="1100" dirty="0">
                <a:hlinkClick r:id="rId6"/>
              </a:rPr>
              <a:t>https://pixabay.com/vectors/finger-attention-hand-sign-of-no-144969/</a:t>
            </a:r>
            <a:r>
              <a:rPr lang="en-GB" sz="1100" dirty="0"/>
              <a:t> </a:t>
            </a:r>
          </a:p>
          <a:p>
            <a:pPr marL="0" indent="0">
              <a:buNone/>
            </a:pPr>
            <a:r>
              <a:rPr lang="en-GB" sz="1100" dirty="0"/>
              <a:t>Student: Max Fischer CC0 </a:t>
            </a:r>
            <a:r>
              <a:rPr lang="en-GB" sz="1100" dirty="0">
                <a:hlinkClick r:id="rId7"/>
              </a:rPr>
              <a:t>https://www.pexels.com/nl-nl/foto/vrouw-in-oranje-shirt-met-lange-mouwen-met-witte-tabletcomputer-5211457/</a:t>
            </a:r>
            <a:r>
              <a:rPr lang="en-GB" sz="1100" dirty="0"/>
              <a:t> </a:t>
            </a:r>
          </a:p>
          <a:p>
            <a:pPr marL="0" indent="0">
              <a:buNone/>
            </a:pPr>
            <a:r>
              <a:rPr lang="en-GB" sz="1100" dirty="0"/>
              <a:t>Teacher: Yan </a:t>
            </a:r>
            <a:r>
              <a:rPr lang="en-GB" sz="1100" dirty="0" err="1"/>
              <a:t>Krukau</a:t>
            </a:r>
            <a:r>
              <a:rPr lang="en-GB" sz="1100" dirty="0"/>
              <a:t> CC0 </a:t>
            </a:r>
            <a:r>
              <a:rPr lang="en-GB" sz="1100" dirty="0">
                <a:hlinkClick r:id="rId8"/>
              </a:rPr>
              <a:t>https://www.pexels.com/nl-nl/foto/man-vent-kerel-school-8617942/</a:t>
            </a:r>
            <a:r>
              <a:rPr lang="en-GB" sz="1100" dirty="0"/>
              <a:t> </a:t>
            </a:r>
          </a:p>
          <a:p>
            <a:pPr marL="0" indent="0">
              <a:buNone/>
            </a:pPr>
            <a:r>
              <a:rPr lang="en-GB" sz="1100" dirty="0"/>
              <a:t>Maatschappij: Cup of Couple CC0 </a:t>
            </a:r>
            <a:r>
              <a:rPr lang="en-GB" sz="1100" dirty="0">
                <a:hlinkClick r:id="rId9"/>
              </a:rPr>
              <a:t>https://www.pexels.com/nl-nl/foto/paar-koppel-stel-handen-6963622/</a:t>
            </a:r>
            <a:r>
              <a:rPr lang="en-GB" sz="1100" dirty="0"/>
              <a:t> </a:t>
            </a:r>
          </a:p>
          <a:p>
            <a:pPr marL="0" indent="0">
              <a:buNone/>
            </a:pPr>
            <a:r>
              <a:rPr lang="en-GB" sz="1100" dirty="0"/>
              <a:t>UNESCO SDG 4: All Rights Reserved? </a:t>
            </a:r>
            <a:r>
              <a:rPr lang="en-GB" sz="1100" dirty="0">
                <a:hlinkClick r:id="rId10"/>
              </a:rPr>
              <a:t>https://www.sdgnederland.nl/communicatiemateriaal/#logosbeeldmateriaal</a:t>
            </a:r>
            <a:r>
              <a:rPr lang="en-GB" sz="1100" dirty="0"/>
              <a:t> </a:t>
            </a:r>
          </a:p>
          <a:p>
            <a:pPr marL="0" indent="0">
              <a:buNone/>
            </a:pPr>
            <a:r>
              <a:rPr lang="en-GB" sz="1100" dirty="0"/>
              <a:t>Question marks: </a:t>
            </a:r>
            <a:r>
              <a:rPr lang="en-GB" sz="1100" dirty="0">
                <a:hlinkClick r:id="rId11"/>
              </a:rPr>
              <a:t>https://www.pngall.com/question-mark-png/download/30074/</a:t>
            </a:r>
            <a:r>
              <a:rPr lang="en-GB" sz="1100" dirty="0"/>
              <a:t> </a:t>
            </a:r>
          </a:p>
          <a:p>
            <a:pPr marL="0" indent="0">
              <a:buNone/>
            </a:pPr>
            <a:r>
              <a:rPr lang="en-GB" sz="1100" dirty="0"/>
              <a:t>Le </a:t>
            </a:r>
            <a:r>
              <a:rPr lang="en-GB" sz="1100" dirty="0" err="1"/>
              <a:t>penseur</a:t>
            </a:r>
            <a:r>
              <a:rPr lang="en-GB" sz="1100" dirty="0"/>
              <a:t>. </a:t>
            </a:r>
            <a:r>
              <a:rPr lang="en-GB" sz="1100" dirty="0" err="1"/>
              <a:t>Licentie</a:t>
            </a:r>
            <a:r>
              <a:rPr lang="en-GB" sz="1100" dirty="0"/>
              <a:t> </a:t>
            </a:r>
            <a:r>
              <a:rPr lang="en-GB" sz="1100" dirty="0" err="1"/>
              <a:t>onbekend</a:t>
            </a:r>
            <a:r>
              <a:rPr lang="en-GB" sz="1100" dirty="0"/>
              <a:t>. Dark_vibes009 </a:t>
            </a:r>
            <a:r>
              <a:rPr lang="en-GB" sz="1100" dirty="0">
                <a:hlinkClick r:id="rId12"/>
              </a:rPr>
              <a:t>https://wallpapercave.com/w/wp7652360</a:t>
            </a:r>
            <a:r>
              <a:rPr lang="en-GB" sz="1100" dirty="0"/>
              <a:t> </a:t>
            </a:r>
          </a:p>
          <a:p>
            <a:pPr marL="0" indent="0">
              <a:buNone/>
            </a:pPr>
            <a:r>
              <a:rPr lang="en-GB" sz="1100" dirty="0" err="1"/>
              <a:t>Visie</a:t>
            </a:r>
            <a:r>
              <a:rPr lang="en-GB" sz="1100" dirty="0"/>
              <a:t> en </a:t>
            </a:r>
            <a:r>
              <a:rPr lang="en-GB" sz="1100" dirty="0" err="1"/>
              <a:t>beleid</a:t>
            </a:r>
            <a:r>
              <a:rPr lang="en-GB" sz="1100" dirty="0"/>
              <a:t>: Teresa Wang CC0 </a:t>
            </a:r>
            <a:r>
              <a:rPr lang="en-GB" sz="1100" dirty="0">
                <a:hlinkClick r:id="rId13"/>
              </a:rPr>
              <a:t>https://www.pexels.com/nl-nl/foto/close-up-van-mahjong-speltegels-34222069/</a:t>
            </a:r>
            <a:r>
              <a:rPr lang="en-GB" sz="1100" dirty="0"/>
              <a:t> </a:t>
            </a:r>
          </a:p>
          <a:p>
            <a:pPr marL="0" indent="0">
              <a:buNone/>
            </a:pPr>
            <a:r>
              <a:rPr lang="en-GB" sz="1100" dirty="0" err="1"/>
              <a:t>Onderwijs</a:t>
            </a:r>
            <a:r>
              <a:rPr lang="en-GB" sz="1100" dirty="0"/>
              <a:t>: </a:t>
            </a:r>
            <a:r>
              <a:rPr lang="en-GB" sz="1100" dirty="0" err="1"/>
              <a:t>Xhemi</a:t>
            </a:r>
            <a:r>
              <a:rPr lang="en-GB" sz="1100" dirty="0"/>
              <a:t> Photo CC0 </a:t>
            </a:r>
            <a:r>
              <a:rPr lang="en-GB" sz="1100" dirty="0">
                <a:hlinkClick r:id="rId14"/>
              </a:rPr>
              <a:t>https://www.pexels.com/nl-nl/foto/volleybal-leren-15149190/</a:t>
            </a:r>
            <a:r>
              <a:rPr lang="en-GB" sz="1100" dirty="0"/>
              <a:t>  </a:t>
            </a:r>
          </a:p>
          <a:p>
            <a:pPr marL="0" indent="0">
              <a:buNone/>
            </a:pPr>
            <a:r>
              <a:rPr lang="en-GB" sz="1100" dirty="0" err="1"/>
              <a:t>Cultuur</a:t>
            </a:r>
            <a:r>
              <a:rPr lang="en-GB" sz="1100" dirty="0"/>
              <a:t>: Darius Krause CC0 </a:t>
            </a:r>
            <a:r>
              <a:rPr lang="en-GB" sz="1100" dirty="0">
                <a:hlinkClick r:id="rId15"/>
              </a:rPr>
              <a:t>https://www.pexels.com/nl-nl/foto/duidelijke-gloeilamp-2228183/</a:t>
            </a:r>
            <a:r>
              <a:rPr lang="en-GB" sz="1100" dirty="0"/>
              <a:t> </a:t>
            </a:r>
          </a:p>
          <a:p>
            <a:pPr marL="0" indent="0">
              <a:buNone/>
            </a:pPr>
            <a:r>
              <a:rPr lang="en-GB" sz="1100" dirty="0" err="1"/>
              <a:t>Professionalisering</a:t>
            </a:r>
            <a:r>
              <a:rPr lang="en-GB" sz="1100" dirty="0"/>
              <a:t>: Alena </a:t>
            </a:r>
            <a:r>
              <a:rPr lang="en-GB" sz="1100" dirty="0" err="1"/>
              <a:t>Darmel</a:t>
            </a:r>
            <a:r>
              <a:rPr lang="en-GB" sz="1100" dirty="0"/>
              <a:t> CC0 </a:t>
            </a:r>
            <a:r>
              <a:rPr lang="en-GB" sz="1100" dirty="0">
                <a:hlinkClick r:id="rId16"/>
              </a:rPr>
              <a:t>https://www.pexels.com/nl-nl/foto/man-vent-kerel-mensen-7706922/</a:t>
            </a:r>
            <a:r>
              <a:rPr lang="en-GB" sz="1100" dirty="0"/>
              <a:t> </a:t>
            </a:r>
          </a:p>
          <a:p>
            <a:pPr marL="0" indent="0">
              <a:buNone/>
            </a:pPr>
            <a:r>
              <a:rPr lang="en-GB" sz="1100" dirty="0" err="1"/>
              <a:t>Facilitering</a:t>
            </a:r>
            <a:r>
              <a:rPr lang="en-GB" sz="1100" dirty="0"/>
              <a:t>: Yan </a:t>
            </a:r>
            <a:r>
              <a:rPr lang="en-GB" sz="1100" dirty="0" err="1"/>
              <a:t>Krukau</a:t>
            </a:r>
            <a:r>
              <a:rPr lang="en-GB" sz="1100" dirty="0"/>
              <a:t> CC0 </a:t>
            </a:r>
            <a:r>
              <a:rPr lang="en-GB" sz="1100" dirty="0">
                <a:hlinkClick r:id="rId17"/>
              </a:rPr>
              <a:t>https://www.pexels.com/nl-nl/foto/kantoor-werkplek-werkplaats-werken-8867371/</a:t>
            </a:r>
            <a:r>
              <a:rPr lang="en-GB" sz="1100" dirty="0"/>
              <a:t> </a:t>
            </a:r>
          </a:p>
          <a:p>
            <a:pPr marL="0" indent="0">
              <a:buNone/>
            </a:pPr>
            <a:r>
              <a:rPr lang="en-GB" sz="1100" dirty="0" err="1"/>
              <a:t>Kwaliteit</a:t>
            </a:r>
            <a:r>
              <a:rPr lang="en-GB" sz="1100" dirty="0"/>
              <a:t>: Ivan </a:t>
            </a:r>
            <a:r>
              <a:rPr lang="en-GB" sz="1100" dirty="0" err="1"/>
              <a:t>Babydov</a:t>
            </a:r>
            <a:r>
              <a:rPr lang="en-GB" sz="1100" dirty="0"/>
              <a:t> CC0 </a:t>
            </a:r>
            <a:r>
              <a:rPr lang="en-GB" sz="1100" dirty="0">
                <a:hlinkClick r:id="rId18"/>
              </a:rPr>
              <a:t>https://www.pexels.com/nl-nl/foto/licht-fel-luchtig-man-7788345/</a:t>
            </a:r>
            <a:r>
              <a:rPr lang="en-GB" sz="1100" dirty="0"/>
              <a:t> </a:t>
            </a:r>
          </a:p>
          <a:p>
            <a:pPr marL="0" indent="0">
              <a:buNone/>
            </a:pPr>
            <a:r>
              <a:rPr lang="en-GB" sz="1100" dirty="0" err="1"/>
              <a:t>Infrastructuur</a:t>
            </a:r>
            <a:r>
              <a:rPr lang="en-GB" sz="1100" dirty="0"/>
              <a:t>: Brett Sayles CC0 </a:t>
            </a:r>
            <a:r>
              <a:rPr lang="en-GB" sz="1100" dirty="0">
                <a:hlinkClick r:id="rId19"/>
              </a:rPr>
              <a:t>https://www.pexels.com/nl-nl/foto/blauw-geel-kaal-bloot-4280696/</a:t>
            </a:r>
            <a:r>
              <a:rPr lang="en-GB" sz="1100" dirty="0"/>
              <a:t> </a:t>
            </a:r>
          </a:p>
          <a:p>
            <a:pPr marL="0" indent="0">
              <a:buNone/>
            </a:pPr>
            <a:r>
              <a:rPr lang="en-GB" sz="1100" dirty="0" err="1"/>
              <a:t>Samenwerking</a:t>
            </a:r>
            <a:r>
              <a:rPr lang="en-GB" sz="1100" dirty="0"/>
              <a:t>: Alena </a:t>
            </a:r>
            <a:r>
              <a:rPr lang="en-GB" sz="1100" dirty="0" err="1"/>
              <a:t>Darmel</a:t>
            </a:r>
            <a:r>
              <a:rPr lang="en-GB" sz="1100" dirty="0"/>
              <a:t> CC0 </a:t>
            </a:r>
            <a:r>
              <a:rPr lang="en-GB" sz="1100" dirty="0">
                <a:hlinkClick r:id="rId20"/>
              </a:rPr>
              <a:t>https://www.pexels.com/nl-nl/foto/mensen-schrijven-opschrijven-jong-7710204/</a:t>
            </a:r>
            <a:r>
              <a:rPr lang="en-GB" sz="1100" dirty="0"/>
              <a:t> </a:t>
            </a:r>
          </a:p>
          <a:p>
            <a:pPr marL="0" indent="0">
              <a:buNone/>
            </a:pPr>
            <a:endParaRPr lang="nl-NL" sz="1400" dirty="0"/>
          </a:p>
        </p:txBody>
      </p:sp>
      <p:sp>
        <p:nvSpPr>
          <p:cNvPr id="4" name="Slide Number Placeholder 3">
            <a:extLst>
              <a:ext uri="{FF2B5EF4-FFF2-40B4-BE49-F238E27FC236}">
                <a16:creationId xmlns:a16="http://schemas.microsoft.com/office/drawing/2014/main" id="{ACCB8332-1F7A-B5B8-F885-68BC0C82310D}"/>
              </a:ext>
            </a:extLst>
          </p:cNvPr>
          <p:cNvSpPr>
            <a:spLocks noGrp="1"/>
          </p:cNvSpPr>
          <p:nvPr>
            <p:ph type="sldNum" sz="quarter" idx="12"/>
          </p:nvPr>
        </p:nvSpPr>
        <p:spPr/>
        <p:txBody>
          <a:bodyPr/>
          <a:lstStyle/>
          <a:p>
            <a:fld id="{330C634A-1516-4948-B43C-85010BF681C0}" type="slidenum">
              <a:rPr lang="en-NL" smtClean="0"/>
              <a:t>38</a:t>
            </a:fld>
            <a:endParaRPr lang="en-NL"/>
          </a:p>
        </p:txBody>
      </p:sp>
    </p:spTree>
    <p:extLst>
      <p:ext uri="{BB962C8B-B14F-4D97-AF65-F5344CB8AC3E}">
        <p14:creationId xmlns:p14="http://schemas.microsoft.com/office/powerpoint/2010/main" val="463128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D3234B-F4B5-CF4C-BD9A-4E01905DB087}"/>
              </a:ext>
            </a:extLst>
          </p:cNvPr>
          <p:cNvSpPr>
            <a:spLocks noGrp="1"/>
          </p:cNvSpPr>
          <p:nvPr>
            <p:ph type="sldNum" sz="quarter" idx="12"/>
          </p:nvPr>
        </p:nvSpPr>
        <p:spPr/>
        <p:txBody>
          <a:bodyPr/>
          <a:lstStyle/>
          <a:p>
            <a:fld id="{330C634A-1516-4948-B43C-85010BF681C0}" type="slidenum">
              <a:rPr lang="en-NL" smtClean="0"/>
              <a:t>4</a:t>
            </a:fld>
            <a:endParaRPr lang="en-NL"/>
          </a:p>
        </p:txBody>
      </p:sp>
      <p:pic>
        <p:nvPicPr>
          <p:cNvPr id="8" name="Picture 7">
            <a:extLst>
              <a:ext uri="{FF2B5EF4-FFF2-40B4-BE49-F238E27FC236}">
                <a16:creationId xmlns:a16="http://schemas.microsoft.com/office/drawing/2014/main" id="{3858C2C6-E2E5-0FE5-A3C3-4ED46620C9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502" y="0"/>
            <a:ext cx="10040996" cy="6858000"/>
          </a:xfrm>
          <a:prstGeom prst="rect">
            <a:avLst/>
          </a:prstGeom>
        </p:spPr>
      </p:pic>
      <p:sp>
        <p:nvSpPr>
          <p:cNvPr id="9" name="Content Placeholder 2">
            <a:extLst>
              <a:ext uri="{FF2B5EF4-FFF2-40B4-BE49-F238E27FC236}">
                <a16:creationId xmlns:a16="http://schemas.microsoft.com/office/drawing/2014/main" id="{15F16B67-A4B0-4AED-177F-26D15D6D98B9}"/>
              </a:ext>
            </a:extLst>
          </p:cNvPr>
          <p:cNvSpPr txBox="1">
            <a:spLocks/>
          </p:cNvSpPr>
          <p:nvPr/>
        </p:nvSpPr>
        <p:spPr>
          <a:xfrm>
            <a:off x="1864658" y="970526"/>
            <a:ext cx="7639560" cy="337287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2800" b="1" dirty="0">
                <a:solidFill>
                  <a:srgbClr val="FFFF00"/>
                </a:solidFill>
                <a:latin typeface="Dijkstra" pitchFamily="2" charset="0"/>
                <a:ea typeface="Source Sans Pro" panose="020B0503030403020204" pitchFamily="34" charset="0"/>
              </a:rPr>
              <a:t>Agenda</a:t>
            </a:r>
          </a:p>
          <a:p>
            <a:pPr marL="0" indent="0">
              <a:buFont typeface="Arial" panose="020B0604020202020204" pitchFamily="34" charset="0"/>
              <a:buNone/>
            </a:pPr>
            <a:endParaRPr lang="nl-NL" sz="2800" dirty="0">
              <a:solidFill>
                <a:srgbClr val="FFFF00"/>
              </a:solidFill>
              <a:latin typeface="Dijkstra" pitchFamily="2" charset="0"/>
              <a:ea typeface="Source Sans Pro" panose="020B0503030403020204" pitchFamily="34" charset="0"/>
            </a:endParaRPr>
          </a:p>
          <a:p>
            <a:pPr>
              <a:buFont typeface="Wingdings" panose="05000000000000000000" pitchFamily="2" charset="2"/>
              <a:buChar char="ü"/>
            </a:pPr>
            <a:r>
              <a:rPr lang="nl-NL" sz="2800" dirty="0">
                <a:solidFill>
                  <a:srgbClr val="FFFF00"/>
                </a:solidFill>
                <a:latin typeface="Dijkstra" pitchFamily="2" charset="0"/>
                <a:ea typeface="Source Sans Pro" panose="020B0503030403020204" pitchFamily="34" charset="0"/>
              </a:rPr>
              <a:t>Wat zijn open leermaterialen?</a:t>
            </a:r>
          </a:p>
          <a:p>
            <a:pPr>
              <a:buFont typeface="Wingdings" panose="05000000000000000000" pitchFamily="2" charset="2"/>
              <a:buChar char="ü"/>
            </a:pPr>
            <a:r>
              <a:rPr lang="nl-NL" sz="2800" dirty="0">
                <a:solidFill>
                  <a:schemeClr val="bg1"/>
                </a:solidFill>
                <a:latin typeface="Dijkstra" pitchFamily="2" charset="0"/>
                <a:ea typeface="Source Sans Pro" panose="020B0503030403020204" pitchFamily="34" charset="0"/>
              </a:rPr>
              <a:t>Waarom open leermaterialen?</a:t>
            </a:r>
          </a:p>
          <a:p>
            <a:pPr>
              <a:buFont typeface="Wingdings" panose="05000000000000000000" pitchFamily="2" charset="2"/>
              <a:buChar char="ü"/>
            </a:pPr>
            <a:r>
              <a:rPr lang="nl-NL" sz="2800" dirty="0">
                <a:solidFill>
                  <a:schemeClr val="bg1"/>
                </a:solidFill>
                <a:latin typeface="Dijkstra" pitchFamily="2" charset="0"/>
                <a:ea typeface="Source Sans Pro" panose="020B0503030403020204" pitchFamily="34" charset="0"/>
              </a:rPr>
              <a:t>Open leermaterialen en studiekeuze</a:t>
            </a:r>
          </a:p>
          <a:p>
            <a:pPr>
              <a:buFont typeface="Wingdings" panose="05000000000000000000" pitchFamily="2" charset="2"/>
              <a:buChar char="ü"/>
            </a:pPr>
            <a:r>
              <a:rPr lang="nl-NL" sz="2800" dirty="0">
                <a:solidFill>
                  <a:schemeClr val="bg1"/>
                </a:solidFill>
                <a:latin typeface="Dijkstra" pitchFamily="2" charset="0"/>
                <a:ea typeface="Source Sans Pro" panose="020B0503030403020204" pitchFamily="34" charset="0"/>
              </a:rPr>
              <a:t>Hoe kun je ze gebruiken?</a:t>
            </a:r>
          </a:p>
          <a:p>
            <a:pPr>
              <a:buFont typeface="Wingdings" panose="05000000000000000000" pitchFamily="2" charset="2"/>
              <a:buChar char="ü"/>
            </a:pPr>
            <a:r>
              <a:rPr lang="nl-NL" sz="2800" dirty="0">
                <a:solidFill>
                  <a:schemeClr val="bg1"/>
                </a:solidFill>
                <a:latin typeface="Dijkstra" pitchFamily="2" charset="0"/>
                <a:ea typeface="Source Sans Pro" panose="020B0503030403020204" pitchFamily="34" charset="0"/>
              </a:rPr>
              <a:t>Wat moet je dan regelen?</a:t>
            </a:r>
          </a:p>
          <a:p>
            <a:pPr marL="0" indent="0">
              <a:buFont typeface="Arial" panose="020B0604020202020204" pitchFamily="34" charset="0"/>
              <a:buNone/>
            </a:pPr>
            <a:endParaRPr lang="nl-NL" sz="2800" dirty="0">
              <a:solidFill>
                <a:schemeClr val="bg1"/>
              </a:solidFill>
              <a:latin typeface="Dijkstra" pitchFamily="2" charset="0"/>
              <a:ea typeface="Source Sans Pro" panose="020B0503030403020204" pitchFamily="34" charset="0"/>
            </a:endParaRPr>
          </a:p>
          <a:p>
            <a:pPr marL="0" indent="0">
              <a:buFont typeface="Arial" panose="020B0604020202020204" pitchFamily="34" charset="0"/>
              <a:buNone/>
            </a:pPr>
            <a:endParaRPr lang="nl-NL" sz="2800" dirty="0">
              <a:solidFill>
                <a:schemeClr val="bg1"/>
              </a:solidFill>
              <a:latin typeface="Dijkstra" pitchFamily="2" charset="0"/>
              <a:ea typeface="Source Sans Pro" panose="020B0503030403020204" pitchFamily="34" charset="0"/>
            </a:endParaRPr>
          </a:p>
        </p:txBody>
      </p:sp>
    </p:spTree>
    <p:extLst>
      <p:ext uri="{BB962C8B-B14F-4D97-AF65-F5344CB8AC3E}">
        <p14:creationId xmlns:p14="http://schemas.microsoft.com/office/powerpoint/2010/main" val="157639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FE35B-D4CF-387A-A00E-D4FAA5B7E703}"/>
              </a:ext>
            </a:extLst>
          </p:cNvPr>
          <p:cNvSpPr>
            <a:spLocks noGrp="1"/>
          </p:cNvSpPr>
          <p:nvPr>
            <p:ph type="title"/>
          </p:nvPr>
        </p:nvSpPr>
        <p:spPr/>
        <p:txBody>
          <a:bodyPr/>
          <a:lstStyle/>
          <a:p>
            <a:r>
              <a:rPr lang="en-GB" dirty="0"/>
              <a:t>Wat </a:t>
            </a:r>
            <a:r>
              <a:rPr lang="en-GB" dirty="0" err="1"/>
              <a:t>zijn</a:t>
            </a:r>
            <a:r>
              <a:rPr lang="en-GB" dirty="0"/>
              <a:t> open </a:t>
            </a:r>
            <a:r>
              <a:rPr lang="en-GB" dirty="0" err="1"/>
              <a:t>leermaterialen</a:t>
            </a:r>
            <a:r>
              <a:rPr lang="en-GB" dirty="0"/>
              <a:t>?</a:t>
            </a:r>
            <a:endParaRPr lang="nl-NL" dirty="0"/>
          </a:p>
        </p:txBody>
      </p:sp>
      <p:sp>
        <p:nvSpPr>
          <p:cNvPr id="3" name="Content Placeholder 2">
            <a:extLst>
              <a:ext uri="{FF2B5EF4-FFF2-40B4-BE49-F238E27FC236}">
                <a16:creationId xmlns:a16="http://schemas.microsoft.com/office/drawing/2014/main" id="{8F707682-0603-27D3-2BC0-774F9B0A3AA4}"/>
              </a:ext>
            </a:extLst>
          </p:cNvPr>
          <p:cNvSpPr>
            <a:spLocks noGrp="1"/>
          </p:cNvSpPr>
          <p:nvPr>
            <p:ph idx="1"/>
          </p:nvPr>
        </p:nvSpPr>
        <p:spPr>
          <a:xfrm>
            <a:off x="838200" y="1164566"/>
            <a:ext cx="5257800" cy="5012397"/>
          </a:xfrm>
        </p:spPr>
        <p:txBody>
          <a:bodyPr>
            <a:normAutofit fontScale="92500" lnSpcReduction="10000"/>
          </a:bodyPr>
          <a:lstStyle/>
          <a:p>
            <a:r>
              <a:rPr lang="en-GB" dirty="0" err="1"/>
              <a:t>Youtube</a:t>
            </a:r>
            <a:r>
              <a:rPr lang="en-GB" dirty="0"/>
              <a:t> video</a:t>
            </a:r>
          </a:p>
          <a:p>
            <a:r>
              <a:rPr lang="en-GB" dirty="0" err="1"/>
              <a:t>Opdrachten</a:t>
            </a:r>
            <a:r>
              <a:rPr lang="en-GB" dirty="0"/>
              <a:t> die </a:t>
            </a:r>
            <a:r>
              <a:rPr lang="en-GB" dirty="0" err="1"/>
              <a:t>mijn</a:t>
            </a:r>
            <a:r>
              <a:rPr lang="en-GB" dirty="0"/>
              <a:t> </a:t>
            </a:r>
            <a:r>
              <a:rPr lang="en-GB" dirty="0" err="1"/>
              <a:t>collega</a:t>
            </a:r>
            <a:r>
              <a:rPr lang="en-GB" dirty="0"/>
              <a:t> </a:t>
            </a:r>
            <a:r>
              <a:rPr lang="en-GB" dirty="0" err="1"/>
              <a:t>heeft</a:t>
            </a:r>
            <a:r>
              <a:rPr lang="en-GB" dirty="0"/>
              <a:t> </a:t>
            </a:r>
            <a:r>
              <a:rPr lang="en-GB" dirty="0" err="1"/>
              <a:t>gemaakt</a:t>
            </a:r>
            <a:r>
              <a:rPr lang="en-GB" dirty="0"/>
              <a:t> en met me </a:t>
            </a:r>
            <a:r>
              <a:rPr lang="en-GB" dirty="0" err="1"/>
              <a:t>deelt</a:t>
            </a:r>
            <a:endParaRPr lang="en-GB" dirty="0"/>
          </a:p>
          <a:p>
            <a:r>
              <a:rPr lang="en-GB" dirty="0" err="1"/>
              <a:t>Afbeeldingen</a:t>
            </a:r>
            <a:r>
              <a:rPr lang="en-GB" dirty="0"/>
              <a:t> van Fokke en </a:t>
            </a:r>
            <a:r>
              <a:rPr lang="en-GB" dirty="0" err="1"/>
              <a:t>Sukke</a:t>
            </a:r>
            <a:endParaRPr lang="en-GB" dirty="0"/>
          </a:p>
          <a:p>
            <a:r>
              <a:rPr lang="en-GB" dirty="0" err="1"/>
              <a:t>Lesplannen</a:t>
            </a:r>
            <a:r>
              <a:rPr lang="en-GB" dirty="0"/>
              <a:t> op </a:t>
            </a:r>
            <a:r>
              <a:rPr lang="en-GB" dirty="0" err="1"/>
              <a:t>LessonUp</a:t>
            </a:r>
            <a:endParaRPr lang="en-GB" dirty="0"/>
          </a:p>
          <a:p>
            <a:r>
              <a:rPr lang="nl-NL" dirty="0"/>
              <a:t>Alles wat ik op internet vind en wat nuttig is voor mijn lesdoelen</a:t>
            </a:r>
          </a:p>
          <a:p>
            <a:r>
              <a:rPr lang="nl-NL" dirty="0" err="1"/>
              <a:t>Kahoot</a:t>
            </a:r>
            <a:endParaRPr lang="nl-NL" dirty="0"/>
          </a:p>
          <a:p>
            <a:r>
              <a:rPr lang="nl-NL" dirty="0"/>
              <a:t>De digitale leermaterialen van de Open Universiteit</a:t>
            </a:r>
          </a:p>
          <a:p>
            <a:r>
              <a:rPr lang="nl-NL" dirty="0"/>
              <a:t>Leermateriaal, gegenereerd door </a:t>
            </a:r>
            <a:r>
              <a:rPr lang="nl-NL" dirty="0" err="1"/>
              <a:t>ChatGPT</a:t>
            </a:r>
            <a:endParaRPr lang="nl-NL" dirty="0"/>
          </a:p>
          <a:p>
            <a:r>
              <a:rPr lang="nl-NL" dirty="0"/>
              <a:t>Leermateriaal van Neon</a:t>
            </a:r>
          </a:p>
          <a:p>
            <a:endParaRPr lang="nl-NL" dirty="0"/>
          </a:p>
        </p:txBody>
      </p:sp>
      <p:sp>
        <p:nvSpPr>
          <p:cNvPr id="4" name="Slide Number Placeholder 3">
            <a:extLst>
              <a:ext uri="{FF2B5EF4-FFF2-40B4-BE49-F238E27FC236}">
                <a16:creationId xmlns:a16="http://schemas.microsoft.com/office/drawing/2014/main" id="{59CB3FBB-CE1C-147F-29A6-4B5AE8CB2CB2}"/>
              </a:ext>
            </a:extLst>
          </p:cNvPr>
          <p:cNvSpPr>
            <a:spLocks noGrp="1"/>
          </p:cNvSpPr>
          <p:nvPr>
            <p:ph type="sldNum" sz="quarter" idx="12"/>
          </p:nvPr>
        </p:nvSpPr>
        <p:spPr/>
        <p:txBody>
          <a:bodyPr/>
          <a:lstStyle/>
          <a:p>
            <a:fld id="{330C634A-1516-4948-B43C-85010BF681C0}" type="slidenum">
              <a:rPr lang="en-NL" smtClean="0"/>
              <a:t>5</a:t>
            </a:fld>
            <a:endParaRPr lang="en-NL"/>
          </a:p>
        </p:txBody>
      </p:sp>
      <p:pic>
        <p:nvPicPr>
          <p:cNvPr id="1026" name="Picture 2">
            <a:extLst>
              <a:ext uri="{FF2B5EF4-FFF2-40B4-BE49-F238E27FC236}">
                <a16:creationId xmlns:a16="http://schemas.microsoft.com/office/drawing/2014/main" id="{93A88330-075A-D976-427F-B28E8E9575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6908" y="1164566"/>
            <a:ext cx="5986530" cy="3846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04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400F80-4709-BF97-3633-7EA14DD256ED}"/>
              </a:ext>
            </a:extLst>
          </p:cNvPr>
          <p:cNvSpPr>
            <a:spLocks noGrp="1"/>
          </p:cNvSpPr>
          <p:nvPr>
            <p:ph type="sldNum" sz="quarter" idx="12"/>
          </p:nvPr>
        </p:nvSpPr>
        <p:spPr/>
        <p:txBody>
          <a:bodyPr/>
          <a:lstStyle/>
          <a:p>
            <a:fld id="{330C634A-1516-4948-B43C-85010BF681C0}" type="slidenum">
              <a:rPr lang="nl-NL" noProof="1" smtClean="0"/>
              <a:t>6</a:t>
            </a:fld>
            <a:endParaRPr lang="nl-NL" noProof="1"/>
          </a:p>
        </p:txBody>
      </p:sp>
      <p:pic>
        <p:nvPicPr>
          <p:cNvPr id="11" name="Picture 10">
            <a:extLst>
              <a:ext uri="{FF2B5EF4-FFF2-40B4-BE49-F238E27FC236}">
                <a16:creationId xmlns:a16="http://schemas.microsoft.com/office/drawing/2014/main" id="{224C7F62-391F-78C1-FEA5-D07F653E89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502" y="0"/>
            <a:ext cx="10040996" cy="6858000"/>
          </a:xfrm>
          <a:prstGeom prst="rect">
            <a:avLst/>
          </a:prstGeom>
        </p:spPr>
      </p:pic>
      <p:sp>
        <p:nvSpPr>
          <p:cNvPr id="12" name="Content Placeholder 2">
            <a:extLst>
              <a:ext uri="{FF2B5EF4-FFF2-40B4-BE49-F238E27FC236}">
                <a16:creationId xmlns:a16="http://schemas.microsoft.com/office/drawing/2014/main" id="{0EB1B63B-6C36-0C02-FE48-8C5B15E06BE3}"/>
              </a:ext>
            </a:extLst>
          </p:cNvPr>
          <p:cNvSpPr>
            <a:spLocks noGrp="1"/>
          </p:cNvSpPr>
          <p:nvPr>
            <p:ph idx="1"/>
          </p:nvPr>
        </p:nvSpPr>
        <p:spPr>
          <a:xfrm>
            <a:off x="1846186" y="969819"/>
            <a:ext cx="8119850" cy="3918516"/>
          </a:xfrm>
        </p:spPr>
        <p:txBody>
          <a:bodyPr>
            <a:noAutofit/>
          </a:bodyPr>
          <a:lstStyle/>
          <a:p>
            <a:pPr marL="0" indent="0">
              <a:buNone/>
            </a:pPr>
            <a:r>
              <a:rPr lang="nl-NL" sz="2800" u="sng" dirty="0">
                <a:solidFill>
                  <a:schemeClr val="bg1"/>
                </a:solidFill>
                <a:latin typeface="Dijkstra" pitchFamily="2" charset="0"/>
                <a:ea typeface="Source Sans Pro" panose="020B0503030403020204" pitchFamily="34" charset="0"/>
              </a:rPr>
              <a:t>Definitie open leermateriaal</a:t>
            </a:r>
          </a:p>
          <a:p>
            <a:pPr marL="0" indent="0">
              <a:buNone/>
            </a:pPr>
            <a:endParaRPr lang="nl-NL" sz="2800" dirty="0">
              <a:solidFill>
                <a:schemeClr val="bg1"/>
              </a:solidFill>
              <a:latin typeface="Dijkstra" pitchFamily="2" charset="0"/>
              <a:ea typeface="Source Sans Pro" panose="020B0503030403020204" pitchFamily="34" charset="0"/>
            </a:endParaRPr>
          </a:p>
          <a:p>
            <a:pPr marL="0" indent="0">
              <a:buNone/>
            </a:pPr>
            <a:r>
              <a:rPr lang="nl-NL" sz="2800" dirty="0">
                <a:solidFill>
                  <a:schemeClr val="bg1"/>
                </a:solidFill>
                <a:latin typeface="Dijkstra" pitchFamily="2" charset="0"/>
                <a:ea typeface="Source Sans Pro" panose="020B0503030403020204" pitchFamily="34" charset="0"/>
              </a:rPr>
              <a:t>Open leermaterialen zijn leer-, onderwijs- en onderzoeksmaterialen in elk formaat en op elk medium die tot het publieke domein behoren of waarop auteursrecht rust, maar die onder een open licentie zijn vrijgegeven, waardoor anderen deze </a:t>
            </a:r>
            <a:r>
              <a:rPr lang="nl-NL" sz="2800" b="1" u="sng" dirty="0">
                <a:solidFill>
                  <a:srgbClr val="FFFF00"/>
                </a:solidFill>
                <a:latin typeface="Dijkstra" pitchFamily="2" charset="0"/>
                <a:ea typeface="Source Sans Pro" panose="020B0503030403020204" pitchFamily="34" charset="0"/>
              </a:rPr>
              <a:t>kosteloos</a:t>
            </a:r>
            <a:r>
              <a:rPr lang="nl-NL" sz="2800" dirty="0">
                <a:solidFill>
                  <a:schemeClr val="bg1"/>
                </a:solidFill>
                <a:latin typeface="Dijkstra" pitchFamily="2" charset="0"/>
                <a:ea typeface="Source Sans Pro" panose="020B0503030403020204" pitchFamily="34" charset="0"/>
              </a:rPr>
              <a:t> kunnen </a:t>
            </a:r>
            <a:r>
              <a:rPr lang="nl-NL" sz="2800" b="1" u="sng" dirty="0">
                <a:solidFill>
                  <a:srgbClr val="FFFF00"/>
                </a:solidFill>
                <a:latin typeface="Dijkstra" pitchFamily="2" charset="0"/>
                <a:ea typeface="Source Sans Pro" panose="020B0503030403020204" pitchFamily="34" charset="0"/>
              </a:rPr>
              <a:t>raadplegen</a:t>
            </a:r>
            <a:r>
              <a:rPr lang="nl-NL" sz="2800" dirty="0">
                <a:solidFill>
                  <a:schemeClr val="bg1"/>
                </a:solidFill>
                <a:latin typeface="Dijkstra" pitchFamily="2" charset="0"/>
                <a:ea typeface="Source Sans Pro" panose="020B0503030403020204" pitchFamily="34" charset="0"/>
              </a:rPr>
              <a:t>, </a:t>
            </a:r>
            <a:r>
              <a:rPr lang="nl-NL" sz="2800" b="1" u="sng" dirty="0">
                <a:solidFill>
                  <a:srgbClr val="FFFF00"/>
                </a:solidFill>
                <a:latin typeface="Dijkstra" pitchFamily="2" charset="0"/>
                <a:ea typeface="Source Sans Pro" panose="020B0503030403020204" pitchFamily="34" charset="0"/>
              </a:rPr>
              <a:t>hergebruiken</a:t>
            </a:r>
            <a:r>
              <a:rPr lang="nl-NL" sz="2800" dirty="0">
                <a:solidFill>
                  <a:schemeClr val="bg1"/>
                </a:solidFill>
                <a:latin typeface="Dijkstra" pitchFamily="2" charset="0"/>
                <a:ea typeface="Source Sans Pro" panose="020B0503030403020204" pitchFamily="34" charset="0"/>
              </a:rPr>
              <a:t>, </a:t>
            </a:r>
            <a:r>
              <a:rPr lang="nl-NL" sz="2800" b="1" u="sng" dirty="0">
                <a:solidFill>
                  <a:srgbClr val="FFFF00"/>
                </a:solidFill>
                <a:latin typeface="Dijkstra" pitchFamily="2" charset="0"/>
                <a:ea typeface="Source Sans Pro" panose="020B0503030403020204" pitchFamily="34" charset="0"/>
              </a:rPr>
              <a:t>aanpassen</a:t>
            </a:r>
            <a:r>
              <a:rPr lang="nl-NL" sz="2800" dirty="0">
                <a:solidFill>
                  <a:schemeClr val="bg1"/>
                </a:solidFill>
                <a:latin typeface="Dijkstra" pitchFamily="2" charset="0"/>
                <a:ea typeface="Source Sans Pro" panose="020B0503030403020204" pitchFamily="34" charset="0"/>
              </a:rPr>
              <a:t> en </a:t>
            </a:r>
            <a:r>
              <a:rPr lang="nl-NL" sz="2800" b="1" u="sng" dirty="0">
                <a:solidFill>
                  <a:srgbClr val="FFFF00"/>
                </a:solidFill>
                <a:latin typeface="Dijkstra" pitchFamily="2" charset="0"/>
                <a:ea typeface="Source Sans Pro" panose="020B0503030403020204" pitchFamily="34" charset="0"/>
              </a:rPr>
              <a:t>verspreiden</a:t>
            </a:r>
            <a:r>
              <a:rPr lang="nl-NL" sz="2800" dirty="0">
                <a:solidFill>
                  <a:schemeClr val="bg1"/>
                </a:solidFill>
                <a:latin typeface="Dijkstra" pitchFamily="2" charset="0"/>
                <a:ea typeface="Source Sans Pro" panose="020B0503030403020204" pitchFamily="34" charset="0"/>
              </a:rPr>
              <a:t>. </a:t>
            </a:r>
          </a:p>
          <a:p>
            <a:pPr marL="0" indent="0">
              <a:buNone/>
            </a:pPr>
            <a:r>
              <a:rPr lang="nl-NL" sz="1800" dirty="0">
                <a:solidFill>
                  <a:schemeClr val="bg1"/>
                </a:solidFill>
                <a:latin typeface="Dijkstra" pitchFamily="2" charset="0"/>
                <a:ea typeface="Source Sans Pro" panose="020B0503030403020204" pitchFamily="34" charset="0"/>
              </a:rPr>
              <a:t>(Unesco, 2020)</a:t>
            </a:r>
            <a:r>
              <a:rPr lang="nl-NL" sz="2800" dirty="0">
                <a:solidFill>
                  <a:schemeClr val="bg1"/>
                </a:solidFill>
                <a:latin typeface="Dijkstra" pitchFamily="2" charset="0"/>
                <a:ea typeface="Source Sans Pro" panose="020B0503030403020204" pitchFamily="34" charset="0"/>
              </a:rPr>
              <a:t> </a:t>
            </a:r>
            <a:endParaRPr lang="en-GB" sz="2800" dirty="0">
              <a:solidFill>
                <a:schemeClr val="bg1"/>
              </a:solidFill>
              <a:latin typeface="Dijkstra" pitchFamily="2" charset="0"/>
              <a:ea typeface="Source Sans Pro" panose="020B0503030403020204" pitchFamily="34" charset="0"/>
            </a:endParaRPr>
          </a:p>
        </p:txBody>
      </p:sp>
    </p:spTree>
    <p:extLst>
      <p:ext uri="{BB962C8B-B14F-4D97-AF65-F5344CB8AC3E}">
        <p14:creationId xmlns:p14="http://schemas.microsoft.com/office/powerpoint/2010/main" val="6494220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F4711-0891-4B56-A72A-DB606D40D64A}"/>
              </a:ext>
            </a:extLst>
          </p:cNvPr>
          <p:cNvSpPr>
            <a:spLocks noGrp="1"/>
          </p:cNvSpPr>
          <p:nvPr>
            <p:ph type="title"/>
          </p:nvPr>
        </p:nvSpPr>
        <p:spPr/>
        <p:txBody>
          <a:bodyPr/>
          <a:lstStyle/>
          <a:p>
            <a:r>
              <a:rPr lang="en-GB" dirty="0"/>
              <a:t>UNESCO en open </a:t>
            </a:r>
            <a:r>
              <a:rPr lang="en-GB" dirty="0" err="1"/>
              <a:t>leermaterialen</a:t>
            </a:r>
            <a:endParaRPr lang="nl-NL" dirty="0"/>
          </a:p>
        </p:txBody>
      </p:sp>
      <p:sp>
        <p:nvSpPr>
          <p:cNvPr id="3" name="Content Placeholder 2">
            <a:extLst>
              <a:ext uri="{FF2B5EF4-FFF2-40B4-BE49-F238E27FC236}">
                <a16:creationId xmlns:a16="http://schemas.microsoft.com/office/drawing/2014/main" id="{D2D1B679-0043-AAAF-9EE0-605179DEE4E4}"/>
              </a:ext>
            </a:extLst>
          </p:cNvPr>
          <p:cNvSpPr>
            <a:spLocks noGrp="1"/>
          </p:cNvSpPr>
          <p:nvPr>
            <p:ph idx="1"/>
          </p:nvPr>
        </p:nvSpPr>
        <p:spPr>
          <a:xfrm>
            <a:off x="838200" y="1164566"/>
            <a:ext cx="10614891" cy="5012397"/>
          </a:xfrm>
        </p:spPr>
        <p:txBody>
          <a:bodyPr/>
          <a:lstStyle/>
          <a:p>
            <a:r>
              <a:rPr lang="en-GB" dirty="0"/>
              <a:t>Sustainable Development Goal 4: </a:t>
            </a:r>
            <a:br>
              <a:rPr lang="en-GB" dirty="0"/>
            </a:br>
            <a:r>
              <a:rPr lang="nl-NL" dirty="0"/>
              <a:t>Verzeker gelijke toegang tot kwaliteitsvol onderwijs en bevorder een leven lang leren voor iedereen</a:t>
            </a:r>
          </a:p>
          <a:p>
            <a:r>
              <a:rPr lang="nl-NL" dirty="0"/>
              <a:t>Open leermaterialen dragen hieraan bij</a:t>
            </a:r>
          </a:p>
          <a:p>
            <a:endParaRPr lang="nl-NL" dirty="0"/>
          </a:p>
        </p:txBody>
      </p:sp>
      <p:sp>
        <p:nvSpPr>
          <p:cNvPr id="4" name="Slide Number Placeholder 3">
            <a:extLst>
              <a:ext uri="{FF2B5EF4-FFF2-40B4-BE49-F238E27FC236}">
                <a16:creationId xmlns:a16="http://schemas.microsoft.com/office/drawing/2014/main" id="{57BEA934-1706-D64A-571D-D4EF34B97264}"/>
              </a:ext>
            </a:extLst>
          </p:cNvPr>
          <p:cNvSpPr>
            <a:spLocks noGrp="1"/>
          </p:cNvSpPr>
          <p:nvPr>
            <p:ph type="sldNum" sz="quarter" idx="12"/>
          </p:nvPr>
        </p:nvSpPr>
        <p:spPr/>
        <p:txBody>
          <a:bodyPr/>
          <a:lstStyle/>
          <a:p>
            <a:fld id="{330C634A-1516-4948-B43C-85010BF681C0}" type="slidenum">
              <a:rPr lang="en-NL" smtClean="0"/>
              <a:t>7</a:t>
            </a:fld>
            <a:endParaRPr lang="en-NL"/>
          </a:p>
        </p:txBody>
      </p:sp>
      <p:pic>
        <p:nvPicPr>
          <p:cNvPr id="3076" name="Picture 4">
            <a:extLst>
              <a:ext uri="{FF2B5EF4-FFF2-40B4-BE49-F238E27FC236}">
                <a16:creationId xmlns:a16="http://schemas.microsoft.com/office/drawing/2014/main" id="{D534CBCA-CB86-5008-8F22-960EEBB192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0236" y="2929948"/>
            <a:ext cx="3791527" cy="3791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893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A819C-8AAF-8B40-4C6E-188CCB6F3D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C0650F-9A45-EE17-5C8A-9C6B174B0F17}"/>
              </a:ext>
            </a:extLst>
          </p:cNvPr>
          <p:cNvSpPr>
            <a:spLocks noGrp="1"/>
          </p:cNvSpPr>
          <p:nvPr>
            <p:ph type="title"/>
          </p:nvPr>
        </p:nvSpPr>
        <p:spPr/>
        <p:txBody>
          <a:bodyPr/>
          <a:lstStyle/>
          <a:p>
            <a:r>
              <a:rPr lang="en-GB" dirty="0" err="1"/>
              <a:t>Zijn</a:t>
            </a:r>
            <a:r>
              <a:rPr lang="en-GB" dirty="0"/>
              <a:t> </a:t>
            </a:r>
            <a:r>
              <a:rPr lang="en-GB" dirty="0" err="1"/>
              <a:t>dit</a:t>
            </a:r>
            <a:r>
              <a:rPr lang="en-GB" dirty="0"/>
              <a:t> open </a:t>
            </a:r>
            <a:r>
              <a:rPr lang="en-GB" dirty="0" err="1"/>
              <a:t>leermaterialen</a:t>
            </a:r>
            <a:r>
              <a:rPr lang="en-GB" dirty="0"/>
              <a:t>?</a:t>
            </a:r>
            <a:endParaRPr lang="nl-NL" dirty="0"/>
          </a:p>
        </p:txBody>
      </p:sp>
      <p:sp>
        <p:nvSpPr>
          <p:cNvPr id="3" name="Content Placeholder 2">
            <a:extLst>
              <a:ext uri="{FF2B5EF4-FFF2-40B4-BE49-F238E27FC236}">
                <a16:creationId xmlns:a16="http://schemas.microsoft.com/office/drawing/2014/main" id="{39187986-152C-8BC1-1355-8139198F616B}"/>
              </a:ext>
            </a:extLst>
          </p:cNvPr>
          <p:cNvSpPr>
            <a:spLocks noGrp="1"/>
          </p:cNvSpPr>
          <p:nvPr>
            <p:ph idx="1"/>
          </p:nvPr>
        </p:nvSpPr>
        <p:spPr>
          <a:xfrm>
            <a:off x="838199" y="1164566"/>
            <a:ext cx="10162309" cy="5012397"/>
          </a:xfrm>
        </p:spPr>
        <p:txBody>
          <a:bodyPr/>
          <a:lstStyle/>
          <a:p>
            <a:r>
              <a:rPr lang="en-GB" dirty="0" err="1"/>
              <a:t>Youtube</a:t>
            </a:r>
            <a:r>
              <a:rPr lang="en-GB" dirty="0"/>
              <a:t> video </a:t>
            </a:r>
          </a:p>
          <a:p>
            <a:r>
              <a:rPr lang="en-GB" dirty="0" err="1"/>
              <a:t>Opdrachten</a:t>
            </a:r>
            <a:r>
              <a:rPr lang="en-GB" dirty="0"/>
              <a:t> die </a:t>
            </a:r>
            <a:r>
              <a:rPr lang="en-GB" dirty="0" err="1"/>
              <a:t>mijn</a:t>
            </a:r>
            <a:r>
              <a:rPr lang="en-GB" dirty="0"/>
              <a:t> </a:t>
            </a:r>
            <a:r>
              <a:rPr lang="en-GB" dirty="0" err="1"/>
              <a:t>collega</a:t>
            </a:r>
            <a:r>
              <a:rPr lang="en-GB" dirty="0"/>
              <a:t> </a:t>
            </a:r>
            <a:r>
              <a:rPr lang="en-GB" dirty="0" err="1"/>
              <a:t>heeft</a:t>
            </a:r>
            <a:r>
              <a:rPr lang="en-GB" dirty="0"/>
              <a:t> </a:t>
            </a:r>
            <a:r>
              <a:rPr lang="en-GB" dirty="0" err="1"/>
              <a:t>gemaakt</a:t>
            </a:r>
            <a:r>
              <a:rPr lang="en-GB" dirty="0"/>
              <a:t> en met me </a:t>
            </a:r>
            <a:r>
              <a:rPr lang="en-GB" dirty="0" err="1"/>
              <a:t>deelt</a:t>
            </a:r>
            <a:endParaRPr lang="en-GB" dirty="0"/>
          </a:p>
          <a:p>
            <a:r>
              <a:rPr lang="en-GB" dirty="0"/>
              <a:t>Fokke en </a:t>
            </a:r>
            <a:r>
              <a:rPr lang="en-GB" dirty="0" err="1"/>
              <a:t>Sukke</a:t>
            </a:r>
            <a:r>
              <a:rPr lang="en-GB" dirty="0"/>
              <a:t> </a:t>
            </a:r>
            <a:r>
              <a:rPr lang="en-GB" dirty="0" err="1"/>
              <a:t>afbeeldingen</a:t>
            </a:r>
            <a:endParaRPr lang="en-GB" dirty="0"/>
          </a:p>
          <a:p>
            <a:r>
              <a:rPr lang="en-GB" dirty="0" err="1"/>
              <a:t>Lesplannen</a:t>
            </a:r>
            <a:r>
              <a:rPr lang="en-GB" dirty="0"/>
              <a:t> op </a:t>
            </a:r>
            <a:r>
              <a:rPr lang="en-GB" dirty="0" err="1"/>
              <a:t>LessonUp</a:t>
            </a:r>
            <a:endParaRPr lang="en-GB" dirty="0"/>
          </a:p>
          <a:p>
            <a:r>
              <a:rPr lang="nl-NL" dirty="0"/>
              <a:t>Alles wat ik op internet vind en wat nuttig is voor mijn lesdoelen</a:t>
            </a:r>
          </a:p>
          <a:p>
            <a:r>
              <a:rPr lang="nl-NL" dirty="0" err="1"/>
              <a:t>Kahoot</a:t>
            </a:r>
            <a:endParaRPr lang="nl-NL" dirty="0"/>
          </a:p>
          <a:p>
            <a:r>
              <a:rPr lang="nl-NL" dirty="0"/>
              <a:t>De digitale leermaterialen van de Open Universiteit</a:t>
            </a:r>
          </a:p>
          <a:p>
            <a:r>
              <a:rPr lang="nl-NL" dirty="0"/>
              <a:t>Leermateriaal, gegenereerd door </a:t>
            </a:r>
            <a:r>
              <a:rPr lang="nl-NL" dirty="0" err="1"/>
              <a:t>ChatGPT</a:t>
            </a:r>
            <a:endParaRPr lang="nl-NL" dirty="0"/>
          </a:p>
          <a:p>
            <a:r>
              <a:rPr lang="nl-NL" dirty="0"/>
              <a:t>Leermateriaal van Neon</a:t>
            </a:r>
          </a:p>
          <a:p>
            <a:endParaRPr lang="nl-NL" dirty="0"/>
          </a:p>
        </p:txBody>
      </p:sp>
      <p:sp>
        <p:nvSpPr>
          <p:cNvPr id="4" name="Slide Number Placeholder 3">
            <a:extLst>
              <a:ext uri="{FF2B5EF4-FFF2-40B4-BE49-F238E27FC236}">
                <a16:creationId xmlns:a16="http://schemas.microsoft.com/office/drawing/2014/main" id="{86E5C0A2-8C1C-FE53-70A5-0933865CDD1D}"/>
              </a:ext>
            </a:extLst>
          </p:cNvPr>
          <p:cNvSpPr>
            <a:spLocks noGrp="1"/>
          </p:cNvSpPr>
          <p:nvPr>
            <p:ph type="sldNum" sz="quarter" idx="12"/>
          </p:nvPr>
        </p:nvSpPr>
        <p:spPr/>
        <p:txBody>
          <a:bodyPr/>
          <a:lstStyle/>
          <a:p>
            <a:fld id="{330C634A-1516-4948-B43C-85010BF681C0}" type="slidenum">
              <a:rPr lang="en-NL" smtClean="0"/>
              <a:t>8</a:t>
            </a:fld>
            <a:endParaRPr lang="en-NL"/>
          </a:p>
        </p:txBody>
      </p:sp>
      <p:sp>
        <p:nvSpPr>
          <p:cNvPr id="6" name="TextBox 5">
            <a:extLst>
              <a:ext uri="{FF2B5EF4-FFF2-40B4-BE49-F238E27FC236}">
                <a16:creationId xmlns:a16="http://schemas.microsoft.com/office/drawing/2014/main" id="{3B360C73-18C1-C195-C92A-F5B6DB421E26}"/>
              </a:ext>
            </a:extLst>
          </p:cNvPr>
          <p:cNvSpPr txBox="1"/>
          <p:nvPr/>
        </p:nvSpPr>
        <p:spPr>
          <a:xfrm>
            <a:off x="421048" y="1164566"/>
            <a:ext cx="550210" cy="461665"/>
          </a:xfrm>
          <a:prstGeom prst="rect">
            <a:avLst/>
          </a:prstGeom>
          <a:noFill/>
        </p:spPr>
        <p:txBody>
          <a:bodyPr wrap="square">
            <a:spAutoFit/>
          </a:bodyPr>
          <a:lstStyle/>
          <a:p>
            <a:r>
              <a:rPr lang="nl-NL" sz="2400" dirty="0">
                <a:solidFill>
                  <a:schemeClr val="accent2">
                    <a:lumMod val="60000"/>
                    <a:lumOff val="40000"/>
                  </a:schemeClr>
                </a:solidFill>
              </a:rPr>
              <a:t>✅</a:t>
            </a:r>
            <a:r>
              <a:rPr lang="nl-NL" dirty="0">
                <a:solidFill>
                  <a:srgbClr val="92D050"/>
                </a:solidFill>
              </a:rPr>
              <a:t> </a:t>
            </a:r>
            <a:endParaRPr lang="nl-NL" dirty="0">
              <a:solidFill>
                <a:schemeClr val="accent2">
                  <a:lumMod val="60000"/>
                  <a:lumOff val="40000"/>
                </a:schemeClr>
              </a:solidFill>
            </a:endParaRPr>
          </a:p>
        </p:txBody>
      </p:sp>
      <p:sp>
        <p:nvSpPr>
          <p:cNvPr id="7" name="TextBox 6">
            <a:extLst>
              <a:ext uri="{FF2B5EF4-FFF2-40B4-BE49-F238E27FC236}">
                <a16:creationId xmlns:a16="http://schemas.microsoft.com/office/drawing/2014/main" id="{0E517BC4-BD8C-B3F0-14E6-36CCEB85C521}"/>
              </a:ext>
            </a:extLst>
          </p:cNvPr>
          <p:cNvSpPr txBox="1"/>
          <p:nvPr/>
        </p:nvSpPr>
        <p:spPr>
          <a:xfrm>
            <a:off x="481953" y="1626231"/>
            <a:ext cx="428400" cy="400110"/>
          </a:xfrm>
          <a:prstGeom prst="rect">
            <a:avLst/>
          </a:prstGeom>
          <a:noFill/>
        </p:spPr>
        <p:txBody>
          <a:bodyPr wrap="square" rtlCol="0">
            <a:spAutoFit/>
          </a:bodyPr>
          <a:lstStyle/>
          <a:p>
            <a:r>
              <a:rPr lang="en-GB" sz="2000" dirty="0">
                <a:highlight>
                  <a:srgbClr val="0000FF"/>
                </a:highlight>
              </a:rPr>
              <a:t>❌</a:t>
            </a:r>
            <a:endParaRPr lang="nl-NL" sz="2000" dirty="0">
              <a:highlight>
                <a:srgbClr val="0000FF"/>
              </a:highlight>
            </a:endParaRPr>
          </a:p>
        </p:txBody>
      </p:sp>
      <p:sp>
        <p:nvSpPr>
          <p:cNvPr id="8" name="TextBox 7">
            <a:extLst>
              <a:ext uri="{FF2B5EF4-FFF2-40B4-BE49-F238E27FC236}">
                <a16:creationId xmlns:a16="http://schemas.microsoft.com/office/drawing/2014/main" id="{CD060011-0E67-D053-E4DF-2B96D79A5E51}"/>
              </a:ext>
            </a:extLst>
          </p:cNvPr>
          <p:cNvSpPr txBox="1"/>
          <p:nvPr/>
        </p:nvSpPr>
        <p:spPr>
          <a:xfrm>
            <a:off x="481953" y="2083434"/>
            <a:ext cx="428400" cy="400110"/>
          </a:xfrm>
          <a:prstGeom prst="rect">
            <a:avLst/>
          </a:prstGeom>
          <a:noFill/>
        </p:spPr>
        <p:txBody>
          <a:bodyPr wrap="square" rtlCol="0">
            <a:spAutoFit/>
          </a:bodyPr>
          <a:lstStyle/>
          <a:p>
            <a:r>
              <a:rPr lang="en-GB" sz="2000" dirty="0">
                <a:highlight>
                  <a:srgbClr val="0000FF"/>
                </a:highlight>
              </a:rPr>
              <a:t>❌</a:t>
            </a:r>
            <a:endParaRPr lang="nl-NL" sz="2000" dirty="0">
              <a:highlight>
                <a:srgbClr val="0000FF"/>
              </a:highlight>
            </a:endParaRPr>
          </a:p>
        </p:txBody>
      </p:sp>
      <p:sp>
        <p:nvSpPr>
          <p:cNvPr id="9" name="TextBox 8">
            <a:extLst>
              <a:ext uri="{FF2B5EF4-FFF2-40B4-BE49-F238E27FC236}">
                <a16:creationId xmlns:a16="http://schemas.microsoft.com/office/drawing/2014/main" id="{DF4D7D64-2C37-0B21-8231-4A81AB9DEB04}"/>
              </a:ext>
            </a:extLst>
          </p:cNvPr>
          <p:cNvSpPr txBox="1"/>
          <p:nvPr/>
        </p:nvSpPr>
        <p:spPr>
          <a:xfrm>
            <a:off x="532486" y="2516363"/>
            <a:ext cx="327334" cy="461665"/>
          </a:xfrm>
          <a:prstGeom prst="rect">
            <a:avLst/>
          </a:prstGeom>
          <a:noFill/>
        </p:spPr>
        <p:txBody>
          <a:bodyPr wrap="none" rtlCol="0">
            <a:spAutoFit/>
          </a:bodyPr>
          <a:lstStyle/>
          <a:p>
            <a:r>
              <a:rPr lang="en-GB" sz="2400" dirty="0">
                <a:solidFill>
                  <a:srgbClr val="FF0000"/>
                </a:solidFill>
                <a:highlight>
                  <a:srgbClr val="0000FF"/>
                </a:highlight>
              </a:rPr>
              <a:t>?</a:t>
            </a:r>
            <a:endParaRPr lang="nl-NL" sz="2400" dirty="0">
              <a:solidFill>
                <a:srgbClr val="FF0000"/>
              </a:solidFill>
              <a:highlight>
                <a:srgbClr val="0000FF"/>
              </a:highlight>
            </a:endParaRPr>
          </a:p>
        </p:txBody>
      </p:sp>
      <p:sp>
        <p:nvSpPr>
          <p:cNvPr id="11" name="TextBox 10">
            <a:extLst>
              <a:ext uri="{FF2B5EF4-FFF2-40B4-BE49-F238E27FC236}">
                <a16:creationId xmlns:a16="http://schemas.microsoft.com/office/drawing/2014/main" id="{40DE1165-C553-06F8-6C3C-C714EDD7FDFC}"/>
              </a:ext>
            </a:extLst>
          </p:cNvPr>
          <p:cNvSpPr txBox="1"/>
          <p:nvPr/>
        </p:nvSpPr>
        <p:spPr>
          <a:xfrm>
            <a:off x="481953" y="3794249"/>
            <a:ext cx="428400" cy="400110"/>
          </a:xfrm>
          <a:prstGeom prst="rect">
            <a:avLst/>
          </a:prstGeom>
          <a:noFill/>
        </p:spPr>
        <p:txBody>
          <a:bodyPr wrap="square" rtlCol="0">
            <a:spAutoFit/>
          </a:bodyPr>
          <a:lstStyle/>
          <a:p>
            <a:r>
              <a:rPr lang="en-GB" sz="2000" dirty="0">
                <a:highlight>
                  <a:srgbClr val="0000FF"/>
                </a:highlight>
              </a:rPr>
              <a:t>❌</a:t>
            </a:r>
            <a:endParaRPr lang="nl-NL" sz="2000" dirty="0">
              <a:highlight>
                <a:srgbClr val="0000FF"/>
              </a:highlight>
            </a:endParaRPr>
          </a:p>
        </p:txBody>
      </p:sp>
      <p:sp>
        <p:nvSpPr>
          <p:cNvPr id="12" name="TextBox 11">
            <a:extLst>
              <a:ext uri="{FF2B5EF4-FFF2-40B4-BE49-F238E27FC236}">
                <a16:creationId xmlns:a16="http://schemas.microsoft.com/office/drawing/2014/main" id="{70F8F5D1-86D0-077F-6D6C-A4FF999DD366}"/>
              </a:ext>
            </a:extLst>
          </p:cNvPr>
          <p:cNvSpPr txBox="1"/>
          <p:nvPr/>
        </p:nvSpPr>
        <p:spPr>
          <a:xfrm>
            <a:off x="532486" y="4223275"/>
            <a:ext cx="327334" cy="461665"/>
          </a:xfrm>
          <a:prstGeom prst="rect">
            <a:avLst/>
          </a:prstGeom>
          <a:noFill/>
        </p:spPr>
        <p:txBody>
          <a:bodyPr wrap="none" rtlCol="0">
            <a:spAutoFit/>
          </a:bodyPr>
          <a:lstStyle/>
          <a:p>
            <a:r>
              <a:rPr lang="en-GB" sz="2400" dirty="0">
                <a:solidFill>
                  <a:srgbClr val="FF0000"/>
                </a:solidFill>
                <a:highlight>
                  <a:srgbClr val="0000FF"/>
                </a:highlight>
              </a:rPr>
              <a:t>?</a:t>
            </a:r>
            <a:endParaRPr lang="nl-NL" sz="2400" dirty="0">
              <a:solidFill>
                <a:srgbClr val="FF0000"/>
              </a:solidFill>
              <a:highlight>
                <a:srgbClr val="0000FF"/>
              </a:highlight>
            </a:endParaRPr>
          </a:p>
        </p:txBody>
      </p:sp>
      <p:sp>
        <p:nvSpPr>
          <p:cNvPr id="13" name="TextBox 12">
            <a:extLst>
              <a:ext uri="{FF2B5EF4-FFF2-40B4-BE49-F238E27FC236}">
                <a16:creationId xmlns:a16="http://schemas.microsoft.com/office/drawing/2014/main" id="{59E3C0C2-7B89-6884-378F-9BA77E6AF55D}"/>
              </a:ext>
            </a:extLst>
          </p:cNvPr>
          <p:cNvSpPr txBox="1"/>
          <p:nvPr/>
        </p:nvSpPr>
        <p:spPr>
          <a:xfrm>
            <a:off x="532486" y="4677122"/>
            <a:ext cx="327334" cy="461665"/>
          </a:xfrm>
          <a:prstGeom prst="rect">
            <a:avLst/>
          </a:prstGeom>
          <a:noFill/>
        </p:spPr>
        <p:txBody>
          <a:bodyPr wrap="none" rtlCol="0">
            <a:spAutoFit/>
          </a:bodyPr>
          <a:lstStyle/>
          <a:p>
            <a:r>
              <a:rPr lang="en-GB" sz="2400" dirty="0">
                <a:solidFill>
                  <a:srgbClr val="FF0000"/>
                </a:solidFill>
                <a:highlight>
                  <a:srgbClr val="0000FF"/>
                </a:highlight>
              </a:rPr>
              <a:t>?</a:t>
            </a:r>
            <a:endParaRPr lang="nl-NL" sz="2400" dirty="0">
              <a:solidFill>
                <a:srgbClr val="FF0000"/>
              </a:solidFill>
              <a:highlight>
                <a:srgbClr val="0000FF"/>
              </a:highlight>
            </a:endParaRPr>
          </a:p>
        </p:txBody>
      </p:sp>
      <p:sp>
        <p:nvSpPr>
          <p:cNvPr id="15" name="TextBox 14">
            <a:extLst>
              <a:ext uri="{FF2B5EF4-FFF2-40B4-BE49-F238E27FC236}">
                <a16:creationId xmlns:a16="http://schemas.microsoft.com/office/drawing/2014/main" id="{BEEDB825-81CD-F645-4031-0691E5205909}"/>
              </a:ext>
            </a:extLst>
          </p:cNvPr>
          <p:cNvSpPr txBox="1"/>
          <p:nvPr/>
        </p:nvSpPr>
        <p:spPr>
          <a:xfrm>
            <a:off x="538582" y="5149562"/>
            <a:ext cx="327334" cy="461665"/>
          </a:xfrm>
          <a:prstGeom prst="rect">
            <a:avLst/>
          </a:prstGeom>
          <a:noFill/>
        </p:spPr>
        <p:txBody>
          <a:bodyPr wrap="none" rtlCol="0">
            <a:spAutoFit/>
          </a:bodyPr>
          <a:lstStyle/>
          <a:p>
            <a:r>
              <a:rPr lang="en-GB" sz="2400" dirty="0">
                <a:solidFill>
                  <a:srgbClr val="FF0000"/>
                </a:solidFill>
                <a:highlight>
                  <a:srgbClr val="0000FF"/>
                </a:highlight>
              </a:rPr>
              <a:t>?</a:t>
            </a:r>
            <a:endParaRPr lang="nl-NL" sz="2400" dirty="0">
              <a:solidFill>
                <a:srgbClr val="FF0000"/>
              </a:solidFill>
              <a:highlight>
                <a:srgbClr val="0000FF"/>
              </a:highlight>
            </a:endParaRPr>
          </a:p>
        </p:txBody>
      </p:sp>
      <p:sp>
        <p:nvSpPr>
          <p:cNvPr id="5" name="TextBox 4">
            <a:extLst>
              <a:ext uri="{FF2B5EF4-FFF2-40B4-BE49-F238E27FC236}">
                <a16:creationId xmlns:a16="http://schemas.microsoft.com/office/drawing/2014/main" id="{35D8C6BB-F58A-4CF3-B33C-17B32FCC98CF}"/>
              </a:ext>
            </a:extLst>
          </p:cNvPr>
          <p:cNvSpPr txBox="1"/>
          <p:nvPr/>
        </p:nvSpPr>
        <p:spPr>
          <a:xfrm>
            <a:off x="526773" y="2948166"/>
            <a:ext cx="327334" cy="461665"/>
          </a:xfrm>
          <a:prstGeom prst="rect">
            <a:avLst/>
          </a:prstGeom>
          <a:noFill/>
        </p:spPr>
        <p:txBody>
          <a:bodyPr wrap="none" rtlCol="0">
            <a:spAutoFit/>
          </a:bodyPr>
          <a:lstStyle/>
          <a:p>
            <a:r>
              <a:rPr lang="en-GB" sz="2400" dirty="0">
                <a:solidFill>
                  <a:srgbClr val="FF0000"/>
                </a:solidFill>
                <a:highlight>
                  <a:srgbClr val="0000FF"/>
                </a:highlight>
              </a:rPr>
              <a:t>?</a:t>
            </a:r>
            <a:endParaRPr lang="nl-NL" sz="2400" dirty="0">
              <a:solidFill>
                <a:srgbClr val="FF0000"/>
              </a:solidFill>
              <a:highlight>
                <a:srgbClr val="0000FF"/>
              </a:highlight>
            </a:endParaRPr>
          </a:p>
        </p:txBody>
      </p:sp>
    </p:spTree>
    <p:extLst>
      <p:ext uri="{BB962C8B-B14F-4D97-AF65-F5344CB8AC3E}">
        <p14:creationId xmlns:p14="http://schemas.microsoft.com/office/powerpoint/2010/main" val="172105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1" grpId="0"/>
      <p:bldP spid="12" grpId="0"/>
      <p:bldP spid="13" grpId="0"/>
      <p:bldP spid="15"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91B8AC-E2AC-D7BD-9EBC-3DBF8E54D02C}"/>
              </a:ext>
            </a:extLst>
          </p:cNvPr>
          <p:cNvSpPr>
            <a:spLocks noGrp="1"/>
          </p:cNvSpPr>
          <p:nvPr>
            <p:ph type="sldNum" sz="quarter" idx="12"/>
          </p:nvPr>
        </p:nvSpPr>
        <p:spPr/>
        <p:txBody>
          <a:bodyPr/>
          <a:lstStyle/>
          <a:p>
            <a:fld id="{330C634A-1516-4948-B43C-85010BF681C0}" type="slidenum">
              <a:rPr lang="en-NL" smtClean="0"/>
              <a:t>9</a:t>
            </a:fld>
            <a:endParaRPr lang="en-NL"/>
          </a:p>
        </p:txBody>
      </p:sp>
      <p:pic>
        <p:nvPicPr>
          <p:cNvPr id="48" name="Picture 47">
            <a:extLst>
              <a:ext uri="{FF2B5EF4-FFF2-40B4-BE49-F238E27FC236}">
                <a16:creationId xmlns:a16="http://schemas.microsoft.com/office/drawing/2014/main" id="{C22340F2-9D66-6EF7-8C13-D94F98FA4457}"/>
              </a:ext>
            </a:extLst>
          </p:cNvPr>
          <p:cNvPicPr>
            <a:picLocks noChangeAspect="1"/>
          </p:cNvPicPr>
          <p:nvPr/>
        </p:nvPicPr>
        <p:blipFill>
          <a:blip r:embed="rId2"/>
          <a:stretch>
            <a:fillRect/>
          </a:stretch>
        </p:blipFill>
        <p:spPr>
          <a:xfrm>
            <a:off x="870024" y="136525"/>
            <a:ext cx="10102776" cy="6364962"/>
          </a:xfrm>
          <a:prstGeom prst="rect">
            <a:avLst/>
          </a:prstGeom>
        </p:spPr>
      </p:pic>
    </p:spTree>
    <p:extLst>
      <p:ext uri="{BB962C8B-B14F-4D97-AF65-F5344CB8AC3E}">
        <p14:creationId xmlns:p14="http://schemas.microsoft.com/office/powerpoint/2010/main" val="27732347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715</TotalTime>
  <Words>2204</Words>
  <Application>Microsoft Office PowerPoint</Application>
  <PresentationFormat>Widescreen</PresentationFormat>
  <Paragraphs>315</Paragraphs>
  <Slides>38</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Verdana</vt:lpstr>
      <vt:lpstr>Calibri</vt:lpstr>
      <vt:lpstr>Dijkstra</vt:lpstr>
      <vt:lpstr>Wingdings</vt:lpstr>
      <vt:lpstr>Office Theme</vt:lpstr>
      <vt:lpstr>Een tip van de sluier</vt:lpstr>
      <vt:lpstr>Even voorstellen</vt:lpstr>
      <vt:lpstr>Opmerkingen vooraf</vt:lpstr>
      <vt:lpstr>PowerPoint Presentation</vt:lpstr>
      <vt:lpstr>Wat zijn open leermaterialen?</vt:lpstr>
      <vt:lpstr>PowerPoint Presentation</vt:lpstr>
      <vt:lpstr>UNESCO en open leermaterialen</vt:lpstr>
      <vt:lpstr>Zijn dit open leermaterialen?</vt:lpstr>
      <vt:lpstr>PowerPoint Presentation</vt:lpstr>
      <vt:lpstr>Open licenties</vt:lpstr>
      <vt:lpstr>PowerPoint Presentation</vt:lpstr>
      <vt:lpstr>PowerPoint Presentation</vt:lpstr>
      <vt:lpstr>Waarde van open leermaterialen</vt:lpstr>
      <vt:lpstr>Waarde voor leerlingen</vt:lpstr>
      <vt:lpstr>Waarde voor scholen en leraren (1)</vt:lpstr>
      <vt:lpstr>Waarde voor scholen en leraren (2)</vt:lpstr>
      <vt:lpstr>Waarde voor de maatschappij</vt:lpstr>
      <vt:lpstr>PowerPoint Presentation</vt:lpstr>
      <vt:lpstr>PowerPoint Presentation</vt:lpstr>
      <vt:lpstr>Gevonden in de literatuur</vt:lpstr>
      <vt:lpstr>Nodige voorwaarden</vt:lpstr>
      <vt:lpstr>PowerPoint Presentation</vt:lpstr>
      <vt:lpstr>PowerPoint Presentation</vt:lpstr>
      <vt:lpstr>Twee basisvormen</vt:lpstr>
      <vt:lpstr>Maken, delen en hergebruiken</vt:lpstr>
      <vt:lpstr>Open Pedagogy</vt:lpstr>
      <vt:lpstr>Wat is daarvoor nodig?</vt:lpstr>
      <vt:lpstr>PowerPoint Presentation</vt:lpstr>
      <vt:lpstr>Gedachten</vt:lpstr>
      <vt:lpstr>PowerPoint Presentation</vt:lpstr>
      <vt:lpstr>Organiseren</vt:lpstr>
      <vt:lpstr>Groeikompas Open Leermateriaal</vt:lpstr>
      <vt:lpstr>De aandachtsgebieden</vt:lpstr>
      <vt:lpstr>Voorbeeld aandachtsgebied kwaliteit</vt:lpstr>
      <vt:lpstr>PowerPoint Presentation</vt:lpstr>
      <vt:lpstr>PowerPoint Presentation</vt:lpstr>
      <vt:lpstr>Referenties</vt:lpstr>
      <vt:lpstr>Colofon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Schuwer</dc:creator>
  <cp:lastModifiedBy>Robert Schuwer</cp:lastModifiedBy>
  <cp:revision>25</cp:revision>
  <dcterms:created xsi:type="dcterms:W3CDTF">2023-01-20T09:18:09Z</dcterms:created>
  <dcterms:modified xsi:type="dcterms:W3CDTF">2026-04-02T13:19:25Z</dcterms:modified>
</cp:coreProperties>
</file>